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7" r:id="rId3"/>
    <p:sldId id="338" r:id="rId4"/>
    <p:sldId id="369" r:id="rId5"/>
    <p:sldId id="366" r:id="rId6"/>
    <p:sldId id="370" r:id="rId7"/>
    <p:sldId id="356" r:id="rId8"/>
    <p:sldId id="367" r:id="rId9"/>
    <p:sldId id="357" r:id="rId10"/>
    <p:sldId id="368" r:id="rId11"/>
    <p:sldId id="358" r:id="rId12"/>
    <p:sldId id="361" r:id="rId13"/>
    <p:sldId id="363" r:id="rId14"/>
    <p:sldId id="364" r:id="rId15"/>
    <p:sldId id="339" r:id="rId16"/>
    <p:sldId id="365" r:id="rId17"/>
    <p:sldId id="371" r:id="rId18"/>
    <p:sldId id="372" r:id="rId19"/>
    <p:sldId id="374" r:id="rId20"/>
    <p:sldId id="373" r:id="rId21"/>
    <p:sldId id="375" r:id="rId22"/>
    <p:sldId id="376" r:id="rId23"/>
    <p:sldId id="377" r:id="rId24"/>
    <p:sldId id="378" r:id="rId25"/>
    <p:sldId id="379" r:id="rId26"/>
    <p:sldId id="380" r:id="rId27"/>
    <p:sldId id="381" r:id="rId28"/>
    <p:sldId id="30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63A04"/>
    <a:srgbClr val="004900"/>
    <a:srgbClr val="C7FEBE"/>
    <a:srgbClr val="005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09" autoAdjust="0"/>
    <p:restoredTop sz="94660"/>
  </p:normalViewPr>
  <p:slideViewPr>
    <p:cSldViewPr snapToGrid="0">
      <p:cViewPr varScale="1">
        <p:scale>
          <a:sx n="72" d="100"/>
          <a:sy n="72" d="100"/>
        </p:scale>
        <p:origin x="52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EF6AF-3FCB-41D2-9744-F9F0A976D4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B7152D-3251-4BE7-BDAA-01409F8B9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3CA43D-ECC6-4C5C-88FC-09778B54C57B}"/>
              </a:ext>
            </a:extLst>
          </p:cNvPr>
          <p:cNvSpPr>
            <a:spLocks noGrp="1"/>
          </p:cNvSpPr>
          <p:nvPr>
            <p:ph type="dt" sz="half" idx="10"/>
          </p:nvPr>
        </p:nvSpPr>
        <p:spPr/>
        <p:txBody>
          <a:bodyPr/>
          <a:lstStyle/>
          <a:p>
            <a:fld id="{3AC1B2D6-2439-4219-9B63-8E16A72FB174}" type="datetimeFigureOut">
              <a:rPr lang="en-US" smtClean="0"/>
              <a:t>4/30/2019</a:t>
            </a:fld>
            <a:endParaRPr lang="en-US" dirty="0"/>
          </a:p>
        </p:txBody>
      </p:sp>
      <p:sp>
        <p:nvSpPr>
          <p:cNvPr id="5" name="Footer Placeholder 4">
            <a:extLst>
              <a:ext uri="{FF2B5EF4-FFF2-40B4-BE49-F238E27FC236}">
                <a16:creationId xmlns:a16="http://schemas.microsoft.com/office/drawing/2014/main" id="{23C4727C-410B-461E-951D-398BE0FC16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2CD6DA-A40B-4C35-BAAF-D7F99FCBA7E5}"/>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13327413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D482-189F-4805-B0F9-3135B6B8A2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92C83-7B4D-47A1-B7D0-E2F1A4F08D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62DD3-45A3-49BA-8F09-11A818981C13}"/>
              </a:ext>
            </a:extLst>
          </p:cNvPr>
          <p:cNvSpPr>
            <a:spLocks noGrp="1"/>
          </p:cNvSpPr>
          <p:nvPr>
            <p:ph type="dt" sz="half" idx="10"/>
          </p:nvPr>
        </p:nvSpPr>
        <p:spPr/>
        <p:txBody>
          <a:bodyPr/>
          <a:lstStyle/>
          <a:p>
            <a:fld id="{3AC1B2D6-2439-4219-9B63-8E16A72FB174}" type="datetimeFigureOut">
              <a:rPr lang="en-US" smtClean="0"/>
              <a:t>4/30/2019</a:t>
            </a:fld>
            <a:endParaRPr lang="en-US" dirty="0"/>
          </a:p>
        </p:txBody>
      </p:sp>
      <p:sp>
        <p:nvSpPr>
          <p:cNvPr id="5" name="Footer Placeholder 4">
            <a:extLst>
              <a:ext uri="{FF2B5EF4-FFF2-40B4-BE49-F238E27FC236}">
                <a16:creationId xmlns:a16="http://schemas.microsoft.com/office/drawing/2014/main" id="{FF10E7B9-7748-460F-8B2F-8B348AEDA1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4BA912-5BFF-4ECE-BD7E-B1BDAB6F04C4}"/>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8273910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BEE60-5FC3-4F38-B870-D91AA4C7DA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40E7C6-28BD-44F5-A0B5-9DD770AB8F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BDB9-382C-4945-9E87-3C338AB0BF2C}"/>
              </a:ext>
            </a:extLst>
          </p:cNvPr>
          <p:cNvSpPr>
            <a:spLocks noGrp="1"/>
          </p:cNvSpPr>
          <p:nvPr>
            <p:ph type="dt" sz="half" idx="10"/>
          </p:nvPr>
        </p:nvSpPr>
        <p:spPr/>
        <p:txBody>
          <a:bodyPr/>
          <a:lstStyle/>
          <a:p>
            <a:fld id="{3AC1B2D6-2439-4219-9B63-8E16A72FB174}" type="datetimeFigureOut">
              <a:rPr lang="en-US" smtClean="0"/>
              <a:t>4/30/2019</a:t>
            </a:fld>
            <a:endParaRPr lang="en-US" dirty="0"/>
          </a:p>
        </p:txBody>
      </p:sp>
      <p:sp>
        <p:nvSpPr>
          <p:cNvPr id="5" name="Footer Placeholder 4">
            <a:extLst>
              <a:ext uri="{FF2B5EF4-FFF2-40B4-BE49-F238E27FC236}">
                <a16:creationId xmlns:a16="http://schemas.microsoft.com/office/drawing/2014/main" id="{68193514-F59E-40E3-8972-2B5881177A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BB97C02-E57B-40A4-A79E-8CC9CE56A4D8}"/>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14597470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Title">
    <p:spTree>
      <p:nvGrpSpPr>
        <p:cNvPr id="1" name=""/>
        <p:cNvGrpSpPr/>
        <p:nvPr/>
      </p:nvGrpSpPr>
      <p:grpSpPr>
        <a:xfrm>
          <a:off x="0" y="0"/>
          <a:ext cx="0" cy="0"/>
          <a:chOff x="0" y="0"/>
          <a:chExt cx="0" cy="0"/>
        </a:xfrm>
      </p:grpSpPr>
      <p:pic>
        <p:nvPicPr>
          <p:cNvPr id="52" name="Picture 3" descr="Picture 3"/>
          <p:cNvPicPr>
            <a:picLocks noChangeAspect="1"/>
          </p:cNvPicPr>
          <p:nvPr/>
        </p:nvPicPr>
        <p:blipFill>
          <a:blip r:embed="rId2">
            <a:extLst/>
          </a:blip>
          <a:stretch>
            <a:fillRect/>
          </a:stretch>
        </p:blipFill>
        <p:spPr>
          <a:xfrm>
            <a:off x="0" y="-228601"/>
            <a:ext cx="12192000" cy="4981526"/>
          </a:xfrm>
          <a:prstGeom prst="rect">
            <a:avLst/>
          </a:prstGeom>
          <a:ln w="12700">
            <a:miter lim="400000"/>
          </a:ln>
        </p:spPr>
      </p:pic>
      <p:grpSp>
        <p:nvGrpSpPr>
          <p:cNvPr id="55" name="Rectangle 10"/>
          <p:cNvGrpSpPr/>
          <p:nvPr/>
        </p:nvGrpSpPr>
        <p:grpSpPr>
          <a:xfrm>
            <a:off x="0" y="4133088"/>
            <a:ext cx="12192000" cy="609601"/>
            <a:chOff x="0" y="0"/>
            <a:chExt cx="12192000" cy="609600"/>
          </a:xfrm>
        </p:grpSpPr>
        <p:sp>
          <p:nvSpPr>
            <p:cNvPr id="53" name="Rectangle"/>
            <p:cNvSpPr/>
            <p:nvPr/>
          </p:nvSpPr>
          <p:spPr>
            <a:xfrm>
              <a:off x="0" y="0"/>
              <a:ext cx="12192000" cy="609600"/>
            </a:xfrm>
            <a:prstGeom prst="rect">
              <a:avLst/>
            </a:prstGeom>
            <a:solidFill>
              <a:srgbClr val="116020">
                <a:alpha val="66000"/>
              </a:srgbClr>
            </a:solidFill>
            <a:ln w="12700" cap="flat">
              <a:noFill/>
              <a:miter lim="400000"/>
            </a:ln>
            <a:effectLst/>
          </p:spPr>
          <p:txBody>
            <a:bodyPr wrap="square" lIns="45719" tIns="45719" rIns="45719" bIns="45719" numCol="1" anchor="ctr">
              <a:noAutofit/>
            </a:bodyPr>
            <a:lstStyle/>
            <a:p>
              <a:pPr algn="ctr"/>
              <a:endParaRPr dirty="0"/>
            </a:p>
          </p:txBody>
        </p:sp>
        <p:sp>
          <p:nvSpPr>
            <p:cNvPr id="54"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rPr dirty="0"/>
                <a:t> </a:t>
              </a:r>
            </a:p>
          </p:txBody>
        </p:sp>
      </p:grpSp>
      <p:sp>
        <p:nvSpPr>
          <p:cNvPr id="56" name="Title Text"/>
          <p:cNvSpPr txBox="1">
            <a:spLocks noGrp="1"/>
          </p:cNvSpPr>
          <p:nvPr>
            <p:ph type="title"/>
          </p:nvPr>
        </p:nvSpPr>
        <p:spPr>
          <a:xfrm>
            <a:off x="76200" y="4209288"/>
            <a:ext cx="9652000" cy="533401"/>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57" name="Body Level One…"/>
          <p:cNvSpPr txBox="1">
            <a:spLocks noGrp="1"/>
          </p:cNvSpPr>
          <p:nvPr>
            <p:ph type="body" sz="quarter" idx="1"/>
          </p:nvPr>
        </p:nvSpPr>
        <p:spPr>
          <a:xfrm>
            <a:off x="76200" y="4800600"/>
            <a:ext cx="9245600" cy="228600"/>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pic>
        <p:nvPicPr>
          <p:cNvPr id="58" name="Picture 6" descr="Picture 6"/>
          <p:cNvPicPr>
            <a:picLocks noChangeAspect="1"/>
          </p:cNvPicPr>
          <p:nvPr/>
        </p:nvPicPr>
        <p:blipFill>
          <a:blip r:embed="rId3">
            <a:extLst/>
          </a:blip>
          <a:stretch>
            <a:fillRect/>
          </a:stretch>
        </p:blipFill>
        <p:spPr>
          <a:xfrm>
            <a:off x="10058400" y="5486400"/>
            <a:ext cx="1828800" cy="1193800"/>
          </a:xfrm>
          <a:prstGeom prst="rect">
            <a:avLst/>
          </a:prstGeom>
          <a:ln w="12700">
            <a:miter lim="400000"/>
          </a:ln>
        </p:spPr>
      </p:pic>
      <p:sp>
        <p:nvSpPr>
          <p:cNvPr id="59"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5844111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grpSp>
        <p:nvGrpSpPr>
          <p:cNvPr id="16" name="Rectangle 10"/>
          <p:cNvGrpSpPr/>
          <p:nvPr/>
        </p:nvGrpSpPr>
        <p:grpSpPr>
          <a:xfrm>
            <a:off x="0" y="4038600"/>
            <a:ext cx="12192000" cy="609600"/>
            <a:chOff x="0" y="0"/>
            <a:chExt cx="12192000" cy="609600"/>
          </a:xfrm>
        </p:grpSpPr>
        <p:sp>
          <p:nvSpPr>
            <p:cNvPr id="14" name="Rectangle"/>
            <p:cNvSpPr/>
            <p:nvPr/>
          </p:nvSpPr>
          <p:spPr>
            <a:xfrm>
              <a:off x="0" y="0"/>
              <a:ext cx="12192000" cy="609600"/>
            </a:xfrm>
            <a:prstGeom prst="rect">
              <a:avLst/>
            </a:prstGeom>
            <a:solidFill>
              <a:srgbClr val="FFBA03">
                <a:alpha val="66000"/>
              </a:srgbClr>
            </a:solidFill>
            <a:ln w="12700" cap="flat">
              <a:noFill/>
              <a:miter lim="400000"/>
            </a:ln>
            <a:effectLst/>
          </p:spPr>
          <p:txBody>
            <a:bodyPr wrap="square" lIns="45719" tIns="45719" rIns="45719" bIns="45719" numCol="1" anchor="ctr">
              <a:noAutofit/>
            </a:bodyPr>
            <a:lstStyle/>
            <a:p>
              <a:pPr algn="ctr"/>
              <a:endParaRPr dirty="0"/>
            </a:p>
          </p:txBody>
        </p:sp>
        <p:sp>
          <p:nvSpPr>
            <p:cNvPr id="15"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rPr dirty="0"/>
                <a:t> </a:t>
              </a:r>
            </a:p>
          </p:txBody>
        </p:sp>
      </p:grpSp>
      <p:sp>
        <p:nvSpPr>
          <p:cNvPr id="17" name="Title Text"/>
          <p:cNvSpPr txBox="1">
            <a:spLocks noGrp="1"/>
          </p:cNvSpPr>
          <p:nvPr>
            <p:ph type="title"/>
          </p:nvPr>
        </p:nvSpPr>
        <p:spPr>
          <a:xfrm>
            <a:off x="101600" y="4191000"/>
            <a:ext cx="9652000" cy="533400"/>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18" name="Body Level One…"/>
          <p:cNvSpPr txBox="1">
            <a:spLocks noGrp="1"/>
          </p:cNvSpPr>
          <p:nvPr>
            <p:ph type="body" sz="quarter" idx="1"/>
          </p:nvPr>
        </p:nvSpPr>
        <p:spPr>
          <a:xfrm>
            <a:off x="101600" y="4706111"/>
            <a:ext cx="9245600" cy="228601"/>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pic>
        <p:nvPicPr>
          <p:cNvPr id="19" name="Picture 3" descr="Picture 3"/>
          <p:cNvPicPr>
            <a:picLocks noChangeAspect="1"/>
          </p:cNvPicPr>
          <p:nvPr/>
        </p:nvPicPr>
        <p:blipFill>
          <a:blip r:embed="rId2">
            <a:extLst/>
          </a:blip>
          <a:stretch>
            <a:fillRect/>
          </a:stretch>
        </p:blipFill>
        <p:spPr>
          <a:xfrm>
            <a:off x="0" y="0"/>
            <a:ext cx="12192000" cy="4191000"/>
          </a:xfrm>
          <a:prstGeom prst="rect">
            <a:avLst/>
          </a:prstGeom>
          <a:ln w="12700">
            <a:miter lim="400000"/>
          </a:ln>
        </p:spPr>
      </p:pic>
      <p:sp>
        <p:nvSpPr>
          <p:cNvPr id="2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16965115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4_Title">
    <p:spTree>
      <p:nvGrpSpPr>
        <p:cNvPr id="1" name=""/>
        <p:cNvGrpSpPr/>
        <p:nvPr/>
      </p:nvGrpSpPr>
      <p:grpSpPr>
        <a:xfrm>
          <a:off x="0" y="0"/>
          <a:ext cx="0" cy="0"/>
          <a:chOff x="0" y="0"/>
          <a:chExt cx="0" cy="0"/>
        </a:xfrm>
      </p:grpSpPr>
      <p:pic>
        <p:nvPicPr>
          <p:cNvPr id="27" name="Picture 8" descr="Picture 8"/>
          <p:cNvPicPr>
            <a:picLocks noChangeAspect="1"/>
          </p:cNvPicPr>
          <p:nvPr/>
        </p:nvPicPr>
        <p:blipFill>
          <a:blip r:embed="rId2">
            <a:extLst/>
          </a:blip>
          <a:stretch>
            <a:fillRect/>
          </a:stretch>
        </p:blipFill>
        <p:spPr>
          <a:xfrm>
            <a:off x="-12700" y="-5443"/>
            <a:ext cx="12204700" cy="4729844"/>
          </a:xfrm>
          <a:prstGeom prst="rect">
            <a:avLst/>
          </a:prstGeom>
          <a:ln w="12700">
            <a:miter lim="400000"/>
          </a:ln>
        </p:spPr>
      </p:pic>
      <p:grpSp>
        <p:nvGrpSpPr>
          <p:cNvPr id="30" name="Rectangle 10"/>
          <p:cNvGrpSpPr/>
          <p:nvPr/>
        </p:nvGrpSpPr>
        <p:grpSpPr>
          <a:xfrm>
            <a:off x="0" y="4114800"/>
            <a:ext cx="12192000" cy="609600"/>
            <a:chOff x="0" y="0"/>
            <a:chExt cx="12192000" cy="609600"/>
          </a:xfrm>
        </p:grpSpPr>
        <p:sp>
          <p:nvSpPr>
            <p:cNvPr id="28" name="Rectangle"/>
            <p:cNvSpPr/>
            <p:nvPr/>
          </p:nvSpPr>
          <p:spPr>
            <a:xfrm>
              <a:off x="0" y="0"/>
              <a:ext cx="12192000" cy="609600"/>
            </a:xfrm>
            <a:prstGeom prst="rect">
              <a:avLst/>
            </a:prstGeom>
            <a:solidFill>
              <a:srgbClr val="FFBA03">
                <a:alpha val="66000"/>
              </a:srgbClr>
            </a:solidFill>
            <a:ln w="12700" cap="flat">
              <a:noFill/>
              <a:miter lim="400000"/>
            </a:ln>
            <a:effectLst/>
          </p:spPr>
          <p:txBody>
            <a:bodyPr wrap="square" lIns="45719" tIns="45719" rIns="45719" bIns="45719" numCol="1" anchor="ctr">
              <a:noAutofit/>
            </a:bodyPr>
            <a:lstStyle/>
            <a:p>
              <a:pPr algn="ctr"/>
              <a:endParaRPr dirty="0"/>
            </a:p>
          </p:txBody>
        </p:sp>
        <p:sp>
          <p:nvSpPr>
            <p:cNvPr id="29"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rPr dirty="0"/>
                <a:t> </a:t>
              </a:r>
            </a:p>
          </p:txBody>
        </p:sp>
      </p:grpSp>
      <p:sp>
        <p:nvSpPr>
          <p:cNvPr id="31" name="Title Text"/>
          <p:cNvSpPr txBox="1">
            <a:spLocks noGrp="1"/>
          </p:cNvSpPr>
          <p:nvPr>
            <p:ph type="title"/>
          </p:nvPr>
        </p:nvSpPr>
        <p:spPr>
          <a:xfrm>
            <a:off x="76200" y="4191000"/>
            <a:ext cx="9652000" cy="533400"/>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32"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6854198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_Title">
    <p:spTree>
      <p:nvGrpSpPr>
        <p:cNvPr id="1" name=""/>
        <p:cNvGrpSpPr/>
        <p:nvPr/>
      </p:nvGrpSpPr>
      <p:grpSpPr>
        <a:xfrm>
          <a:off x="0" y="0"/>
          <a:ext cx="0" cy="0"/>
          <a:chOff x="0" y="0"/>
          <a:chExt cx="0" cy="0"/>
        </a:xfrm>
      </p:grpSpPr>
      <p:grpSp>
        <p:nvGrpSpPr>
          <p:cNvPr id="41" name="Rectangle 10"/>
          <p:cNvGrpSpPr/>
          <p:nvPr/>
        </p:nvGrpSpPr>
        <p:grpSpPr>
          <a:xfrm>
            <a:off x="0" y="4038600"/>
            <a:ext cx="12192000" cy="609600"/>
            <a:chOff x="0" y="0"/>
            <a:chExt cx="12192000" cy="609600"/>
          </a:xfrm>
        </p:grpSpPr>
        <p:sp>
          <p:nvSpPr>
            <p:cNvPr id="39" name="Rectangle"/>
            <p:cNvSpPr/>
            <p:nvPr/>
          </p:nvSpPr>
          <p:spPr>
            <a:xfrm>
              <a:off x="0" y="0"/>
              <a:ext cx="12192000" cy="609600"/>
            </a:xfrm>
            <a:prstGeom prst="rect">
              <a:avLst/>
            </a:prstGeom>
            <a:solidFill>
              <a:srgbClr val="1E6E86">
                <a:alpha val="66000"/>
              </a:srgbClr>
            </a:solidFill>
            <a:ln w="12700" cap="flat">
              <a:noFill/>
              <a:miter lim="400000"/>
            </a:ln>
            <a:effectLst/>
          </p:spPr>
          <p:txBody>
            <a:bodyPr wrap="square" lIns="45719" tIns="45719" rIns="45719" bIns="45719" numCol="1" anchor="ctr">
              <a:noAutofit/>
            </a:bodyPr>
            <a:lstStyle/>
            <a:p>
              <a:pPr algn="ctr"/>
              <a:endParaRPr dirty="0"/>
            </a:p>
          </p:txBody>
        </p:sp>
        <p:sp>
          <p:nvSpPr>
            <p:cNvPr id="40"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rPr dirty="0"/>
                <a:t> </a:t>
              </a:r>
            </a:p>
          </p:txBody>
        </p:sp>
      </p:grpSp>
      <p:sp>
        <p:nvSpPr>
          <p:cNvPr id="42" name="Title Text"/>
          <p:cNvSpPr txBox="1">
            <a:spLocks noGrp="1"/>
          </p:cNvSpPr>
          <p:nvPr>
            <p:ph type="title"/>
          </p:nvPr>
        </p:nvSpPr>
        <p:spPr>
          <a:xfrm>
            <a:off x="76200" y="4114800"/>
            <a:ext cx="9652000" cy="533400"/>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43" name="Body Level One…"/>
          <p:cNvSpPr txBox="1">
            <a:spLocks noGrp="1"/>
          </p:cNvSpPr>
          <p:nvPr>
            <p:ph type="body" sz="quarter" idx="1"/>
          </p:nvPr>
        </p:nvSpPr>
        <p:spPr>
          <a:xfrm>
            <a:off x="76200" y="4706111"/>
            <a:ext cx="9245600" cy="228601"/>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pic>
        <p:nvPicPr>
          <p:cNvPr id="44" name="Picture 3" descr="Picture 3"/>
          <p:cNvPicPr>
            <a:picLocks noChangeAspect="1"/>
          </p:cNvPicPr>
          <p:nvPr/>
        </p:nvPicPr>
        <p:blipFill>
          <a:blip r:embed="rId2">
            <a:extLst/>
          </a:blip>
          <a:stretch>
            <a:fillRect/>
          </a:stretch>
        </p:blipFill>
        <p:spPr>
          <a:xfrm>
            <a:off x="-21772" y="-7212"/>
            <a:ext cx="12213771" cy="4045812"/>
          </a:xfrm>
          <a:prstGeom prst="rect">
            <a:avLst/>
          </a:prstGeom>
          <a:ln w="12700">
            <a:miter lim="400000"/>
          </a:ln>
        </p:spPr>
      </p:pic>
      <p:sp>
        <p:nvSpPr>
          <p:cNvPr id="45"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6709965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Title">
    <p:spTree>
      <p:nvGrpSpPr>
        <p:cNvPr id="1" name=""/>
        <p:cNvGrpSpPr/>
        <p:nvPr/>
      </p:nvGrpSpPr>
      <p:grpSpPr>
        <a:xfrm>
          <a:off x="0" y="0"/>
          <a:ext cx="0" cy="0"/>
          <a:chOff x="0" y="0"/>
          <a:chExt cx="0" cy="0"/>
        </a:xfrm>
      </p:grpSpPr>
      <p:pic>
        <p:nvPicPr>
          <p:cNvPr id="52" name="Picture 3" descr="Picture 3"/>
          <p:cNvPicPr>
            <a:picLocks noChangeAspect="1"/>
          </p:cNvPicPr>
          <p:nvPr/>
        </p:nvPicPr>
        <p:blipFill>
          <a:blip r:embed="rId2">
            <a:extLst/>
          </a:blip>
          <a:stretch>
            <a:fillRect/>
          </a:stretch>
        </p:blipFill>
        <p:spPr>
          <a:xfrm>
            <a:off x="0" y="-228601"/>
            <a:ext cx="12192000" cy="4981526"/>
          </a:xfrm>
          <a:prstGeom prst="rect">
            <a:avLst/>
          </a:prstGeom>
          <a:ln w="12700">
            <a:miter lim="400000"/>
          </a:ln>
        </p:spPr>
      </p:pic>
      <p:grpSp>
        <p:nvGrpSpPr>
          <p:cNvPr id="55" name="Rectangle 10"/>
          <p:cNvGrpSpPr/>
          <p:nvPr/>
        </p:nvGrpSpPr>
        <p:grpSpPr>
          <a:xfrm>
            <a:off x="0" y="4133088"/>
            <a:ext cx="12192000" cy="609601"/>
            <a:chOff x="0" y="0"/>
            <a:chExt cx="12192000" cy="609600"/>
          </a:xfrm>
        </p:grpSpPr>
        <p:sp>
          <p:nvSpPr>
            <p:cNvPr id="53" name="Rectangle"/>
            <p:cNvSpPr/>
            <p:nvPr/>
          </p:nvSpPr>
          <p:spPr>
            <a:xfrm>
              <a:off x="0" y="0"/>
              <a:ext cx="12192000" cy="609600"/>
            </a:xfrm>
            <a:prstGeom prst="rect">
              <a:avLst/>
            </a:prstGeom>
            <a:solidFill>
              <a:srgbClr val="116020">
                <a:alpha val="66000"/>
              </a:srgbClr>
            </a:solidFill>
            <a:ln w="12700" cap="flat">
              <a:noFill/>
              <a:miter lim="400000"/>
            </a:ln>
            <a:effectLst/>
          </p:spPr>
          <p:txBody>
            <a:bodyPr wrap="square" lIns="45719" tIns="45719" rIns="45719" bIns="45719" numCol="1" anchor="ctr">
              <a:noAutofit/>
            </a:bodyPr>
            <a:lstStyle/>
            <a:p>
              <a:pPr algn="ctr"/>
              <a:endParaRPr dirty="0"/>
            </a:p>
          </p:txBody>
        </p:sp>
        <p:sp>
          <p:nvSpPr>
            <p:cNvPr id="54"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rPr dirty="0"/>
                <a:t> </a:t>
              </a:r>
            </a:p>
          </p:txBody>
        </p:sp>
      </p:grpSp>
      <p:sp>
        <p:nvSpPr>
          <p:cNvPr id="56" name="Title Text"/>
          <p:cNvSpPr txBox="1">
            <a:spLocks noGrp="1"/>
          </p:cNvSpPr>
          <p:nvPr>
            <p:ph type="title"/>
          </p:nvPr>
        </p:nvSpPr>
        <p:spPr>
          <a:xfrm>
            <a:off x="76200" y="4209288"/>
            <a:ext cx="9652000" cy="533401"/>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57" name="Body Level One…"/>
          <p:cNvSpPr txBox="1">
            <a:spLocks noGrp="1"/>
          </p:cNvSpPr>
          <p:nvPr>
            <p:ph type="body" sz="quarter" idx="1"/>
          </p:nvPr>
        </p:nvSpPr>
        <p:spPr>
          <a:xfrm>
            <a:off x="76200" y="4800600"/>
            <a:ext cx="9245600" cy="228600"/>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pic>
        <p:nvPicPr>
          <p:cNvPr id="58" name="Picture 6" descr="Picture 6"/>
          <p:cNvPicPr>
            <a:picLocks noChangeAspect="1"/>
          </p:cNvPicPr>
          <p:nvPr/>
        </p:nvPicPr>
        <p:blipFill>
          <a:blip r:embed="rId3">
            <a:extLst/>
          </a:blip>
          <a:stretch>
            <a:fillRect/>
          </a:stretch>
        </p:blipFill>
        <p:spPr>
          <a:xfrm>
            <a:off x="10058400" y="5486400"/>
            <a:ext cx="1828800" cy="1193800"/>
          </a:xfrm>
          <a:prstGeom prst="rect">
            <a:avLst/>
          </a:prstGeom>
          <a:ln w="12700">
            <a:miter lim="400000"/>
          </a:ln>
        </p:spPr>
      </p:pic>
      <p:sp>
        <p:nvSpPr>
          <p:cNvPr id="59"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8198273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6" name="Body Level One…"/>
          <p:cNvSpPr txBox="1">
            <a:spLocks noGrp="1"/>
          </p:cNvSpPr>
          <p:nvPr>
            <p:ph type="body" sz="quarter" idx="1"/>
          </p:nvPr>
        </p:nvSpPr>
        <p:spPr>
          <a:xfrm>
            <a:off x="414527" y="381000"/>
            <a:ext cx="9847073" cy="228600"/>
          </a:xfrm>
          <a:prstGeom prst="rect">
            <a:avLst/>
          </a:prstGeom>
          <a:solidFill>
            <a:srgbClr val="CBD4D8"/>
          </a:solidFill>
        </p:spPr>
        <p:txBody>
          <a:bodyPr anchor="ctr"/>
          <a:lstStyle>
            <a:lvl1pPr>
              <a:spcBef>
                <a:spcPts val="200"/>
              </a:spcBef>
              <a:defRPr sz="1100">
                <a:solidFill>
                  <a:srgbClr val="116020"/>
                </a:solidFill>
              </a:defRPr>
            </a:lvl1pPr>
            <a:lvl2pPr>
              <a:spcBef>
                <a:spcPts val="200"/>
              </a:spcBef>
              <a:defRPr sz="1100">
                <a:solidFill>
                  <a:srgbClr val="116020"/>
                </a:solidFill>
              </a:defRPr>
            </a:lvl2pPr>
            <a:lvl3pPr>
              <a:spcBef>
                <a:spcPts val="200"/>
              </a:spcBef>
              <a:defRPr sz="1100">
                <a:solidFill>
                  <a:srgbClr val="116020"/>
                </a:solidFill>
              </a:defRPr>
            </a:lvl3pPr>
            <a:lvl4pPr>
              <a:spcBef>
                <a:spcPts val="200"/>
              </a:spcBef>
              <a:defRPr sz="1100">
                <a:solidFill>
                  <a:srgbClr val="116020"/>
                </a:solidFill>
              </a:defRPr>
            </a:lvl4pPr>
            <a:lvl5pPr>
              <a:spcBef>
                <a:spcPts val="200"/>
              </a:spcBef>
              <a:defRPr sz="1100">
                <a:solidFill>
                  <a:srgbClr val="116020"/>
                </a:solidFill>
              </a:defRPr>
            </a:lvl5pPr>
          </a:lstStyle>
          <a:p>
            <a:r>
              <a:t>Body Level One</a:t>
            </a:r>
          </a:p>
          <a:p>
            <a:pPr lvl="1"/>
            <a:r>
              <a:t>Body Level Two</a:t>
            </a:r>
          </a:p>
          <a:p>
            <a:pPr lvl="2"/>
            <a:r>
              <a:t>Body Level Three</a:t>
            </a:r>
          </a:p>
          <a:p>
            <a:pPr lvl="3"/>
            <a:r>
              <a:t>Body Level Four</a:t>
            </a:r>
          </a:p>
          <a:p>
            <a:pPr lvl="4"/>
            <a:r>
              <a:t>Body Level Five</a:t>
            </a:r>
          </a:p>
        </p:txBody>
      </p:sp>
      <p:sp>
        <p:nvSpPr>
          <p:cNvPr id="67" name="Rectangle 37"/>
          <p:cNvSpPr>
            <a:spLocks noGrp="1"/>
          </p:cNvSpPr>
          <p:nvPr>
            <p:ph type="body" sz="quarter" idx="13"/>
          </p:nvPr>
        </p:nvSpPr>
        <p:spPr>
          <a:xfrm>
            <a:off x="406400" y="838200"/>
            <a:ext cx="9855200"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68" name="Rectangle 37"/>
          <p:cNvSpPr>
            <a:spLocks noGrp="1"/>
          </p:cNvSpPr>
          <p:nvPr>
            <p:ph type="body" sz="quarter" idx="14"/>
          </p:nvPr>
        </p:nvSpPr>
        <p:spPr>
          <a:xfrm>
            <a:off x="414528" y="12954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69" name="Rectangle 37"/>
          <p:cNvSpPr>
            <a:spLocks noGrp="1"/>
          </p:cNvSpPr>
          <p:nvPr>
            <p:ph type="body" sz="quarter" idx="15"/>
          </p:nvPr>
        </p:nvSpPr>
        <p:spPr>
          <a:xfrm>
            <a:off x="414528" y="17526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0" name="Rectangle 37"/>
          <p:cNvSpPr>
            <a:spLocks noGrp="1"/>
          </p:cNvSpPr>
          <p:nvPr>
            <p:ph type="body" sz="quarter" idx="16"/>
          </p:nvPr>
        </p:nvSpPr>
        <p:spPr>
          <a:xfrm>
            <a:off x="414528" y="22098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1" name="Rectangle 37"/>
          <p:cNvSpPr>
            <a:spLocks noGrp="1"/>
          </p:cNvSpPr>
          <p:nvPr>
            <p:ph type="body" sz="quarter" idx="17"/>
          </p:nvPr>
        </p:nvSpPr>
        <p:spPr>
          <a:xfrm>
            <a:off x="414528" y="26670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2" name="Rectangle 37"/>
          <p:cNvSpPr>
            <a:spLocks noGrp="1"/>
          </p:cNvSpPr>
          <p:nvPr>
            <p:ph type="body" sz="quarter" idx="18"/>
          </p:nvPr>
        </p:nvSpPr>
        <p:spPr>
          <a:xfrm>
            <a:off x="414528" y="31242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3" name="Rectangle 37"/>
          <p:cNvSpPr>
            <a:spLocks noGrp="1"/>
          </p:cNvSpPr>
          <p:nvPr>
            <p:ph type="body" sz="quarter" idx="19"/>
          </p:nvPr>
        </p:nvSpPr>
        <p:spPr>
          <a:xfrm>
            <a:off x="414528" y="35814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4" name="Rectangle 37"/>
          <p:cNvSpPr>
            <a:spLocks noGrp="1"/>
          </p:cNvSpPr>
          <p:nvPr>
            <p:ph type="body" sz="quarter" idx="20"/>
          </p:nvPr>
        </p:nvSpPr>
        <p:spPr>
          <a:xfrm>
            <a:off x="414528" y="40386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5" name="Rectangle 37"/>
          <p:cNvSpPr>
            <a:spLocks noGrp="1"/>
          </p:cNvSpPr>
          <p:nvPr>
            <p:ph type="body" sz="quarter" idx="21"/>
          </p:nvPr>
        </p:nvSpPr>
        <p:spPr>
          <a:xfrm>
            <a:off x="414528" y="44958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6" name="Rectangle 37"/>
          <p:cNvSpPr>
            <a:spLocks noGrp="1"/>
          </p:cNvSpPr>
          <p:nvPr>
            <p:ph type="body" sz="quarter" idx="22"/>
          </p:nvPr>
        </p:nvSpPr>
        <p:spPr>
          <a:xfrm>
            <a:off x="414528" y="49530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7" name="Rectangle 37"/>
          <p:cNvSpPr>
            <a:spLocks noGrp="1"/>
          </p:cNvSpPr>
          <p:nvPr>
            <p:ph type="body" sz="quarter" idx="23"/>
          </p:nvPr>
        </p:nvSpPr>
        <p:spPr>
          <a:xfrm>
            <a:off x="414528" y="54102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8" name="Rectangle 37"/>
          <p:cNvSpPr>
            <a:spLocks noGrp="1"/>
          </p:cNvSpPr>
          <p:nvPr>
            <p:ph type="body" sz="quarter" idx="24"/>
          </p:nvPr>
        </p:nvSpPr>
        <p:spPr>
          <a:xfrm>
            <a:off x="10261600" y="381000"/>
            <a:ext cx="914400" cy="228600"/>
          </a:xfrm>
          <a:prstGeom prst="rect">
            <a:avLst/>
          </a:prstGeom>
          <a:solidFill>
            <a:srgbClr val="1E6E86"/>
          </a:solidFill>
        </p:spPr>
        <p:txBody>
          <a:bodyPr anchor="ctr"/>
          <a:lstStyle/>
          <a:p>
            <a:pPr algn="r">
              <a:spcBef>
                <a:spcPts val="200"/>
              </a:spcBef>
              <a:defRPr sz="1000">
                <a:solidFill>
                  <a:srgbClr val="FFFFFF"/>
                </a:solidFill>
              </a:defRPr>
            </a:pPr>
            <a:endParaRPr/>
          </a:p>
        </p:txBody>
      </p:sp>
      <p:sp>
        <p:nvSpPr>
          <p:cNvPr id="79" name="Rectangle 37"/>
          <p:cNvSpPr>
            <a:spLocks noGrp="1"/>
          </p:cNvSpPr>
          <p:nvPr>
            <p:ph type="body" sz="quarter" idx="25"/>
          </p:nvPr>
        </p:nvSpPr>
        <p:spPr>
          <a:xfrm>
            <a:off x="10261600" y="8382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0" name="Rectangle 37"/>
          <p:cNvSpPr>
            <a:spLocks noGrp="1"/>
          </p:cNvSpPr>
          <p:nvPr>
            <p:ph type="body" sz="quarter" idx="26"/>
          </p:nvPr>
        </p:nvSpPr>
        <p:spPr>
          <a:xfrm>
            <a:off x="10261600" y="12954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1" name="Rectangle 37"/>
          <p:cNvSpPr>
            <a:spLocks noGrp="1"/>
          </p:cNvSpPr>
          <p:nvPr>
            <p:ph type="body" sz="quarter" idx="27"/>
          </p:nvPr>
        </p:nvSpPr>
        <p:spPr>
          <a:xfrm>
            <a:off x="10261600" y="17526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2" name="Rectangle 37"/>
          <p:cNvSpPr>
            <a:spLocks noGrp="1"/>
          </p:cNvSpPr>
          <p:nvPr>
            <p:ph type="body" sz="quarter" idx="28"/>
          </p:nvPr>
        </p:nvSpPr>
        <p:spPr>
          <a:xfrm>
            <a:off x="10261600" y="22098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3" name="Rectangle 37"/>
          <p:cNvSpPr>
            <a:spLocks noGrp="1"/>
          </p:cNvSpPr>
          <p:nvPr>
            <p:ph type="body" sz="quarter" idx="29"/>
          </p:nvPr>
        </p:nvSpPr>
        <p:spPr>
          <a:xfrm>
            <a:off x="10261600" y="26670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4" name="Rectangle 37"/>
          <p:cNvSpPr>
            <a:spLocks noGrp="1"/>
          </p:cNvSpPr>
          <p:nvPr>
            <p:ph type="body" sz="quarter" idx="30"/>
          </p:nvPr>
        </p:nvSpPr>
        <p:spPr>
          <a:xfrm>
            <a:off x="10261600" y="31242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5" name="Rectangle 37"/>
          <p:cNvSpPr>
            <a:spLocks noGrp="1"/>
          </p:cNvSpPr>
          <p:nvPr>
            <p:ph type="body" sz="quarter" idx="31"/>
          </p:nvPr>
        </p:nvSpPr>
        <p:spPr>
          <a:xfrm>
            <a:off x="10261600" y="35814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6" name="Rectangle 37"/>
          <p:cNvSpPr>
            <a:spLocks noGrp="1"/>
          </p:cNvSpPr>
          <p:nvPr>
            <p:ph type="body" sz="quarter" idx="32"/>
          </p:nvPr>
        </p:nvSpPr>
        <p:spPr>
          <a:xfrm>
            <a:off x="10261600" y="40386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7" name="Rectangle 37"/>
          <p:cNvSpPr>
            <a:spLocks noGrp="1"/>
          </p:cNvSpPr>
          <p:nvPr>
            <p:ph type="body" sz="quarter" idx="33"/>
          </p:nvPr>
        </p:nvSpPr>
        <p:spPr>
          <a:xfrm>
            <a:off x="10261600" y="44958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8" name="Rectangle 37"/>
          <p:cNvSpPr>
            <a:spLocks noGrp="1"/>
          </p:cNvSpPr>
          <p:nvPr>
            <p:ph type="body" sz="quarter" idx="34"/>
          </p:nvPr>
        </p:nvSpPr>
        <p:spPr>
          <a:xfrm>
            <a:off x="10261600" y="49530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9" name="Rectangle 37"/>
          <p:cNvSpPr>
            <a:spLocks noGrp="1"/>
          </p:cNvSpPr>
          <p:nvPr>
            <p:ph type="body" sz="quarter" idx="35"/>
          </p:nvPr>
        </p:nvSpPr>
        <p:spPr>
          <a:xfrm>
            <a:off x="10261600" y="54102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90" name="Rectangle 37"/>
          <p:cNvSpPr>
            <a:spLocks noGrp="1"/>
          </p:cNvSpPr>
          <p:nvPr>
            <p:ph type="body" sz="quarter" idx="36"/>
          </p:nvPr>
        </p:nvSpPr>
        <p:spPr>
          <a:xfrm>
            <a:off x="414528" y="58674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91" name="Rectangle 37"/>
          <p:cNvSpPr>
            <a:spLocks noGrp="1"/>
          </p:cNvSpPr>
          <p:nvPr>
            <p:ph type="body" sz="quarter" idx="37"/>
          </p:nvPr>
        </p:nvSpPr>
        <p:spPr>
          <a:xfrm>
            <a:off x="10261600" y="58674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92"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9024788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Heading w/single col text">
    <p:spTree>
      <p:nvGrpSpPr>
        <p:cNvPr id="1" name=""/>
        <p:cNvGrpSpPr/>
        <p:nvPr/>
      </p:nvGrpSpPr>
      <p:grpSpPr>
        <a:xfrm>
          <a:off x="0" y="0"/>
          <a:ext cx="0" cy="0"/>
          <a:chOff x="0" y="0"/>
          <a:chExt cx="0" cy="0"/>
        </a:xfrm>
      </p:grpSpPr>
      <p:sp>
        <p:nvSpPr>
          <p:cNvPr id="9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01" name="Text Placeholder 2"/>
          <p:cNvSpPr>
            <a:spLocks noGrp="1"/>
          </p:cNvSpPr>
          <p:nvPr>
            <p:ph type="body" sz="quarter" idx="13"/>
          </p:nvPr>
        </p:nvSpPr>
        <p:spPr>
          <a:xfrm>
            <a:off x="427277" y="160838"/>
            <a:ext cx="10748723" cy="457201"/>
          </a:xfrm>
          <a:prstGeom prst="rect">
            <a:avLst/>
          </a:prstGeom>
        </p:spPr>
        <p:txBody>
          <a:bodyPr/>
          <a:lstStyle/>
          <a:p>
            <a:pPr>
              <a:defRPr sz="1800">
                <a:solidFill>
                  <a:srgbClr val="116020"/>
                </a:solidFill>
              </a:defRPr>
            </a:pPr>
            <a:endParaRPr/>
          </a:p>
        </p:txBody>
      </p:sp>
    </p:spTree>
    <p:extLst>
      <p:ext uri="{BB962C8B-B14F-4D97-AF65-F5344CB8AC3E}">
        <p14:creationId xmlns:p14="http://schemas.microsoft.com/office/powerpoint/2010/main" val="39399511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Heading w/2col">
    <p:spTree>
      <p:nvGrpSpPr>
        <p:cNvPr id="1" name=""/>
        <p:cNvGrpSpPr/>
        <p:nvPr/>
      </p:nvGrpSpPr>
      <p:grpSpPr>
        <a:xfrm>
          <a:off x="0" y="0"/>
          <a:ext cx="0" cy="0"/>
          <a:chOff x="0" y="0"/>
          <a:chExt cx="0" cy="0"/>
        </a:xfrm>
      </p:grpSpPr>
      <p:sp>
        <p:nvSpPr>
          <p:cNvPr id="108" name="Body Level One…"/>
          <p:cNvSpPr txBox="1">
            <a:spLocks noGrp="1"/>
          </p:cNvSpPr>
          <p:nvPr>
            <p:ph type="body" sz="half" idx="1"/>
          </p:nvPr>
        </p:nvSpPr>
        <p:spPr>
          <a:xfrm>
            <a:off x="406400" y="1066800"/>
            <a:ext cx="5181600" cy="5029200"/>
          </a:xfrm>
          <a:prstGeom prst="rect">
            <a:avLst/>
          </a:prstGeom>
        </p:spPr>
        <p:txBody>
          <a:bodyPr/>
          <a:lstStyle>
            <a:lvl1pPr>
              <a:spcBef>
                <a:spcPts val="300"/>
              </a:spcBef>
              <a:defRPr sz="1400">
                <a:solidFill>
                  <a:srgbClr val="116020"/>
                </a:solidFill>
              </a:defRPr>
            </a:lvl1pPr>
            <a:lvl2pPr>
              <a:spcBef>
                <a:spcPts val="300"/>
              </a:spcBef>
              <a:defRPr sz="1400">
                <a:solidFill>
                  <a:srgbClr val="116020"/>
                </a:solidFill>
              </a:defRPr>
            </a:lvl2pPr>
            <a:lvl3pPr>
              <a:spcBef>
                <a:spcPts val="300"/>
              </a:spcBef>
              <a:defRPr sz="1400">
                <a:solidFill>
                  <a:srgbClr val="116020"/>
                </a:solidFill>
              </a:defRPr>
            </a:lvl3pPr>
            <a:lvl4pPr>
              <a:spcBef>
                <a:spcPts val="300"/>
              </a:spcBef>
              <a:defRPr sz="1400">
                <a:solidFill>
                  <a:srgbClr val="116020"/>
                </a:solidFill>
              </a:defRPr>
            </a:lvl4pPr>
            <a:lvl5pPr>
              <a:spcBef>
                <a:spcPts val="300"/>
              </a:spcBef>
              <a:defRPr sz="1400">
                <a:solidFill>
                  <a:srgbClr val="116020"/>
                </a:solidFill>
              </a:defRPr>
            </a:lvl5pPr>
          </a:lstStyle>
          <a:p>
            <a:r>
              <a:t>Body Level One</a:t>
            </a:r>
          </a:p>
          <a:p>
            <a:pPr lvl="1"/>
            <a:r>
              <a:t>Body Level Two</a:t>
            </a:r>
          </a:p>
          <a:p>
            <a:pPr lvl="2"/>
            <a:r>
              <a:t>Body Level Three</a:t>
            </a:r>
          </a:p>
          <a:p>
            <a:pPr lvl="3"/>
            <a:r>
              <a:t>Body Level Four</a:t>
            </a:r>
          </a:p>
          <a:p>
            <a:pPr lvl="4"/>
            <a:r>
              <a:t>Body Level Five</a:t>
            </a:r>
          </a:p>
        </p:txBody>
      </p:sp>
      <p:sp>
        <p:nvSpPr>
          <p:cNvPr id="109" name="Text Placeholder 2"/>
          <p:cNvSpPr>
            <a:spLocks noGrp="1"/>
          </p:cNvSpPr>
          <p:nvPr>
            <p:ph type="body" sz="half" idx="13"/>
          </p:nvPr>
        </p:nvSpPr>
        <p:spPr>
          <a:xfrm>
            <a:off x="5994400" y="1066800"/>
            <a:ext cx="5181600" cy="5029200"/>
          </a:xfrm>
          <a:prstGeom prst="rect">
            <a:avLst/>
          </a:prstGeom>
        </p:spPr>
        <p:txBody>
          <a:bodyPr/>
          <a:lstStyle/>
          <a:p>
            <a:pPr>
              <a:spcBef>
                <a:spcPts val="300"/>
              </a:spcBef>
              <a:defRPr sz="1400">
                <a:solidFill>
                  <a:srgbClr val="116020"/>
                </a:solidFill>
              </a:defRPr>
            </a:pPr>
            <a:endParaRPr/>
          </a:p>
        </p:txBody>
      </p:sp>
      <p:sp>
        <p:nvSpPr>
          <p:cNvPr id="110" name="Rectangle 8"/>
          <p:cNvSpPr>
            <a:spLocks noGrp="1"/>
          </p:cNvSpPr>
          <p:nvPr>
            <p:ph type="body" sz="quarter" idx="14"/>
          </p:nvPr>
        </p:nvSpPr>
        <p:spPr>
          <a:xfrm>
            <a:off x="406400" y="381000"/>
            <a:ext cx="10769600" cy="228600"/>
          </a:xfrm>
          <a:prstGeom prst="rect">
            <a:avLst/>
          </a:prstGeom>
          <a:solidFill>
            <a:srgbClr val="D16014"/>
          </a:solidFill>
        </p:spPr>
        <p:txBody>
          <a:bodyPr lIns="0" tIns="0" rIns="0" bIns="0"/>
          <a:lstStyle/>
          <a:p>
            <a:pPr marL="0" indent="0">
              <a:spcBef>
                <a:spcPts val="0"/>
              </a:spcBef>
              <a:defRPr sz="1400" b="1" cap="all" spc="100">
                <a:solidFill>
                  <a:srgbClr val="FFFFFF"/>
                </a:solidFill>
              </a:defRPr>
            </a:pPr>
            <a:endParaRPr/>
          </a:p>
        </p:txBody>
      </p:sp>
      <p:sp>
        <p:nvSpPr>
          <p:cNvPr id="111"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2729517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D347-9610-41A8-AB52-B479CCB5EE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C9A4B-DEB7-4CC8-802E-7BCD1A2C71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CB5F7-57F1-4F49-8EC8-2CB938C825FB}"/>
              </a:ext>
            </a:extLst>
          </p:cNvPr>
          <p:cNvSpPr>
            <a:spLocks noGrp="1"/>
          </p:cNvSpPr>
          <p:nvPr>
            <p:ph type="dt" sz="half" idx="10"/>
          </p:nvPr>
        </p:nvSpPr>
        <p:spPr/>
        <p:txBody>
          <a:bodyPr/>
          <a:lstStyle/>
          <a:p>
            <a:fld id="{3AC1B2D6-2439-4219-9B63-8E16A72FB174}" type="datetimeFigureOut">
              <a:rPr lang="en-US" smtClean="0"/>
              <a:t>4/30/2019</a:t>
            </a:fld>
            <a:endParaRPr lang="en-US" dirty="0"/>
          </a:p>
        </p:txBody>
      </p:sp>
      <p:sp>
        <p:nvSpPr>
          <p:cNvPr id="5" name="Footer Placeholder 4">
            <a:extLst>
              <a:ext uri="{FF2B5EF4-FFF2-40B4-BE49-F238E27FC236}">
                <a16:creationId xmlns:a16="http://schemas.microsoft.com/office/drawing/2014/main" id="{A7743798-25D5-4BB1-8439-0BA454A54F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CCB1FB-03D7-4CBE-B5EA-8AF53B2D9771}"/>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34120165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8" name="Body Level One…"/>
          <p:cNvSpPr txBox="1">
            <a:spLocks noGrp="1"/>
          </p:cNvSpPr>
          <p:nvPr>
            <p:ph type="body" sz="half" idx="1"/>
          </p:nvPr>
        </p:nvSpPr>
        <p:spPr>
          <a:xfrm>
            <a:off x="406400" y="4343400"/>
            <a:ext cx="10769600" cy="1981200"/>
          </a:xfrm>
          <a:prstGeom prst="rect">
            <a:avLst/>
          </a:prstGeom>
        </p:spPr>
        <p:txBody>
          <a:bodyPr numCol="3" spcCol="19050"/>
          <a:lstStyle>
            <a:lvl1pPr>
              <a:defRPr sz="1800">
                <a:solidFill>
                  <a:srgbClr val="116020"/>
                </a:solidFill>
              </a:defRPr>
            </a:lvl1pPr>
            <a:lvl2pPr indent="-342900">
              <a:defRPr sz="1800">
                <a:solidFill>
                  <a:srgbClr val="116020"/>
                </a:solidFill>
              </a:defRPr>
            </a:lvl2pPr>
            <a:lvl3pPr>
              <a:defRPr sz="1800">
                <a:solidFill>
                  <a:srgbClr val="116020"/>
                </a:solidFill>
              </a:defRPr>
            </a:lvl3pPr>
            <a:lvl4pPr>
              <a:defRPr sz="1800">
                <a:solidFill>
                  <a:srgbClr val="116020"/>
                </a:solidFill>
              </a:defRPr>
            </a:lvl4pPr>
            <a:lvl5pPr>
              <a:defRPr sz="1800">
                <a:solidFill>
                  <a:srgbClr val="116020"/>
                </a:solidFill>
              </a:defRPr>
            </a:lvl5pPr>
          </a:lstStyle>
          <a:p>
            <a:r>
              <a:t>Body Level One</a:t>
            </a:r>
          </a:p>
          <a:p>
            <a:pPr lvl="1"/>
            <a:r>
              <a:t>Body Level Two</a:t>
            </a:r>
          </a:p>
          <a:p>
            <a:pPr lvl="2"/>
            <a:r>
              <a:t>Body Level Three</a:t>
            </a:r>
          </a:p>
          <a:p>
            <a:pPr lvl="3"/>
            <a:r>
              <a:t>Body Level Four</a:t>
            </a:r>
          </a:p>
          <a:p>
            <a:pPr lvl="4"/>
            <a:r>
              <a:t>Body Level Five</a:t>
            </a:r>
          </a:p>
        </p:txBody>
      </p:sp>
      <p:sp>
        <p:nvSpPr>
          <p:cNvPr id="119" name="Picture Placeholder 11"/>
          <p:cNvSpPr>
            <a:spLocks noGrp="1"/>
          </p:cNvSpPr>
          <p:nvPr>
            <p:ph type="pic" idx="13"/>
          </p:nvPr>
        </p:nvSpPr>
        <p:spPr>
          <a:xfrm>
            <a:off x="406400" y="838200"/>
            <a:ext cx="10769600" cy="3200400"/>
          </a:xfrm>
          <a:prstGeom prst="rect">
            <a:avLst/>
          </a:prstGeom>
        </p:spPr>
        <p:txBody>
          <a:bodyPr lIns="91439" rIns="91439">
            <a:noAutofit/>
          </a:bodyPr>
          <a:lstStyle/>
          <a:p>
            <a:endParaRPr dirty="0"/>
          </a:p>
        </p:txBody>
      </p:sp>
      <p:sp>
        <p:nvSpPr>
          <p:cNvPr id="120" name="Rectangle 8"/>
          <p:cNvSpPr>
            <a:spLocks noGrp="1"/>
          </p:cNvSpPr>
          <p:nvPr>
            <p:ph type="body" sz="quarter" idx="14"/>
          </p:nvPr>
        </p:nvSpPr>
        <p:spPr>
          <a:xfrm>
            <a:off x="406400" y="381000"/>
            <a:ext cx="10769600" cy="228600"/>
          </a:xfrm>
          <a:prstGeom prst="rect">
            <a:avLst/>
          </a:prstGeom>
          <a:solidFill>
            <a:srgbClr val="D16014"/>
          </a:solidFill>
        </p:spPr>
        <p:txBody>
          <a:bodyPr lIns="0" tIns="0" rIns="0" bIns="0"/>
          <a:lstStyle/>
          <a:p>
            <a:pPr marL="0" indent="0">
              <a:spcBef>
                <a:spcPts val="0"/>
              </a:spcBef>
              <a:defRPr sz="1400" b="1" cap="all" spc="100">
                <a:solidFill>
                  <a:srgbClr val="FFFFFF"/>
                </a:solidFill>
              </a:defRPr>
            </a:pPr>
            <a:endParaRPr/>
          </a:p>
        </p:txBody>
      </p:sp>
      <p:sp>
        <p:nvSpPr>
          <p:cNvPr id="121"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6668561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Custom Layout Chart">
    <p:spTree>
      <p:nvGrpSpPr>
        <p:cNvPr id="1" name=""/>
        <p:cNvGrpSpPr/>
        <p:nvPr/>
      </p:nvGrpSpPr>
      <p:grpSpPr>
        <a:xfrm>
          <a:off x="0" y="0"/>
          <a:ext cx="0" cy="0"/>
          <a:chOff x="0" y="0"/>
          <a:chExt cx="0" cy="0"/>
        </a:xfrm>
      </p:grpSpPr>
      <p:sp>
        <p:nvSpPr>
          <p:cNvPr id="128"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4592864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3_Title">
    <p:spTree>
      <p:nvGrpSpPr>
        <p:cNvPr id="1" name=""/>
        <p:cNvGrpSpPr/>
        <p:nvPr/>
      </p:nvGrpSpPr>
      <p:grpSpPr>
        <a:xfrm>
          <a:off x="0" y="0"/>
          <a:ext cx="0" cy="0"/>
          <a:chOff x="0" y="0"/>
          <a:chExt cx="0" cy="0"/>
        </a:xfrm>
      </p:grpSpPr>
      <p:grpSp>
        <p:nvGrpSpPr>
          <p:cNvPr id="137" name="Rectangle 10"/>
          <p:cNvGrpSpPr/>
          <p:nvPr/>
        </p:nvGrpSpPr>
        <p:grpSpPr>
          <a:xfrm>
            <a:off x="0" y="4343400"/>
            <a:ext cx="12192000" cy="609600"/>
            <a:chOff x="0" y="0"/>
            <a:chExt cx="12192000" cy="609600"/>
          </a:xfrm>
        </p:grpSpPr>
        <p:sp>
          <p:nvSpPr>
            <p:cNvPr id="135" name="Rectangle"/>
            <p:cNvSpPr/>
            <p:nvPr/>
          </p:nvSpPr>
          <p:spPr>
            <a:xfrm>
              <a:off x="0" y="0"/>
              <a:ext cx="12192000" cy="609600"/>
            </a:xfrm>
            <a:prstGeom prst="rect">
              <a:avLst/>
            </a:prstGeom>
            <a:solidFill>
              <a:srgbClr val="463E38">
                <a:alpha val="75000"/>
              </a:srgbClr>
            </a:solidFill>
            <a:ln w="12700" cap="flat">
              <a:noFill/>
              <a:miter lim="400000"/>
            </a:ln>
            <a:effectLst/>
          </p:spPr>
          <p:txBody>
            <a:bodyPr wrap="square" lIns="45719" tIns="45719" rIns="45719" bIns="45719" numCol="1" anchor="ctr">
              <a:noAutofit/>
            </a:bodyPr>
            <a:lstStyle/>
            <a:p>
              <a:pPr algn="ctr"/>
              <a:endParaRPr dirty="0"/>
            </a:p>
          </p:txBody>
        </p:sp>
        <p:sp>
          <p:nvSpPr>
            <p:cNvPr id="136"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rPr dirty="0"/>
                <a:t> </a:t>
              </a:r>
            </a:p>
          </p:txBody>
        </p:sp>
      </p:grpSp>
      <p:sp>
        <p:nvSpPr>
          <p:cNvPr id="138" name="Title Text"/>
          <p:cNvSpPr txBox="1">
            <a:spLocks noGrp="1"/>
          </p:cNvSpPr>
          <p:nvPr>
            <p:ph type="title"/>
          </p:nvPr>
        </p:nvSpPr>
        <p:spPr>
          <a:xfrm>
            <a:off x="76200" y="4495800"/>
            <a:ext cx="96520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sp>
        <p:nvSpPr>
          <p:cNvPr id="139" name="Body Level One…"/>
          <p:cNvSpPr txBox="1">
            <a:spLocks noGrp="1"/>
          </p:cNvSpPr>
          <p:nvPr>
            <p:ph type="body" sz="quarter" idx="1"/>
          </p:nvPr>
        </p:nvSpPr>
        <p:spPr>
          <a:xfrm>
            <a:off x="76200" y="5010911"/>
            <a:ext cx="9245600" cy="228601"/>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5281886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Section Divider 1">
    <p:spTree>
      <p:nvGrpSpPr>
        <p:cNvPr id="1" name=""/>
        <p:cNvGrpSpPr/>
        <p:nvPr/>
      </p:nvGrpSpPr>
      <p:grpSpPr>
        <a:xfrm>
          <a:off x="0" y="0"/>
          <a:ext cx="0" cy="0"/>
          <a:chOff x="0" y="0"/>
          <a:chExt cx="0" cy="0"/>
        </a:xfrm>
      </p:grpSpPr>
      <p:sp>
        <p:nvSpPr>
          <p:cNvPr id="147" name="Rectangle 2"/>
          <p:cNvSpPr/>
          <p:nvPr/>
        </p:nvSpPr>
        <p:spPr>
          <a:xfrm>
            <a:off x="0" y="0"/>
            <a:ext cx="12192000" cy="6858000"/>
          </a:xfrm>
          <a:prstGeom prst="rect">
            <a:avLst/>
          </a:prstGeom>
          <a:solidFill>
            <a:srgbClr val="D16014"/>
          </a:solidFill>
          <a:ln w="12700">
            <a:miter lim="400000"/>
          </a:ln>
        </p:spPr>
        <p:txBody>
          <a:bodyPr lIns="45719" rIns="45719" anchor="ctr"/>
          <a:lstStyle/>
          <a:p>
            <a:pPr algn="ctr"/>
            <a:endParaRPr dirty="0"/>
          </a:p>
        </p:txBody>
      </p:sp>
      <p:sp>
        <p:nvSpPr>
          <p:cNvPr id="148" name="Title Text"/>
          <p:cNvSpPr txBox="1">
            <a:spLocks noGrp="1"/>
          </p:cNvSpPr>
          <p:nvPr>
            <p:ph type="title"/>
          </p:nvPr>
        </p:nvSpPr>
        <p:spPr>
          <a:xfrm>
            <a:off x="266700" y="533400"/>
            <a:ext cx="116586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pic>
        <p:nvPicPr>
          <p:cNvPr id="149" name="Picture 1" descr="Picture 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2671432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_Section Divider 1">
    <p:spTree>
      <p:nvGrpSpPr>
        <p:cNvPr id="1" name=""/>
        <p:cNvGrpSpPr/>
        <p:nvPr/>
      </p:nvGrpSpPr>
      <p:grpSpPr>
        <a:xfrm>
          <a:off x="0" y="0"/>
          <a:ext cx="0" cy="0"/>
          <a:chOff x="0" y="0"/>
          <a:chExt cx="0" cy="0"/>
        </a:xfrm>
      </p:grpSpPr>
      <p:sp>
        <p:nvSpPr>
          <p:cNvPr id="157" name="Rectangle 2"/>
          <p:cNvSpPr/>
          <p:nvPr/>
        </p:nvSpPr>
        <p:spPr>
          <a:xfrm>
            <a:off x="0" y="0"/>
            <a:ext cx="12192000" cy="6858000"/>
          </a:xfrm>
          <a:prstGeom prst="rect">
            <a:avLst/>
          </a:prstGeom>
          <a:solidFill>
            <a:srgbClr val="1A6613"/>
          </a:solidFill>
          <a:ln w="12700">
            <a:miter lim="400000"/>
          </a:ln>
        </p:spPr>
        <p:txBody>
          <a:bodyPr lIns="45719" rIns="45719" anchor="ctr"/>
          <a:lstStyle/>
          <a:p>
            <a:pPr algn="ctr"/>
            <a:endParaRPr dirty="0"/>
          </a:p>
        </p:txBody>
      </p:sp>
      <p:pic>
        <p:nvPicPr>
          <p:cNvPr id="158" name="Picture 1" descr="Picture 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9" name="Title Text"/>
          <p:cNvSpPr txBox="1">
            <a:spLocks noGrp="1"/>
          </p:cNvSpPr>
          <p:nvPr>
            <p:ph type="title"/>
          </p:nvPr>
        </p:nvSpPr>
        <p:spPr>
          <a:xfrm>
            <a:off x="266700" y="533400"/>
            <a:ext cx="11658600" cy="533400"/>
          </a:xfrm>
          <a:prstGeom prst="rect">
            <a:avLst/>
          </a:prstGeom>
        </p:spPr>
        <p:txBody>
          <a:bodyPr anchor="t">
            <a:normAutofit/>
          </a:bodyPr>
          <a:lstStyle>
            <a:lvl1pPr algn="r">
              <a:defRPr sz="2000" b="1" cap="all" spc="150">
                <a:latin typeface="Arial"/>
                <a:ea typeface="Arial"/>
                <a:cs typeface="Arial"/>
                <a:sym typeface="Arial"/>
              </a:defRPr>
            </a:lvl1pPr>
          </a:lstStyle>
          <a:p>
            <a:r>
              <a:t>Title Text</a:t>
            </a:r>
          </a:p>
        </p:txBody>
      </p:sp>
      <p:sp>
        <p:nvSpPr>
          <p:cNvPr id="16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0152157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Section Divider 1">
    <p:spTree>
      <p:nvGrpSpPr>
        <p:cNvPr id="1" name=""/>
        <p:cNvGrpSpPr/>
        <p:nvPr/>
      </p:nvGrpSpPr>
      <p:grpSpPr>
        <a:xfrm>
          <a:off x="0" y="0"/>
          <a:ext cx="0" cy="0"/>
          <a:chOff x="0" y="0"/>
          <a:chExt cx="0" cy="0"/>
        </a:xfrm>
      </p:grpSpPr>
      <p:sp>
        <p:nvSpPr>
          <p:cNvPr id="167" name="Rectangle 2"/>
          <p:cNvSpPr/>
          <p:nvPr/>
        </p:nvSpPr>
        <p:spPr>
          <a:xfrm>
            <a:off x="0" y="0"/>
            <a:ext cx="12192000" cy="6858000"/>
          </a:xfrm>
          <a:prstGeom prst="rect">
            <a:avLst/>
          </a:prstGeom>
          <a:solidFill>
            <a:schemeClr val="accent2"/>
          </a:solidFill>
          <a:ln w="12700">
            <a:miter lim="400000"/>
          </a:ln>
        </p:spPr>
        <p:txBody>
          <a:bodyPr lIns="45719" rIns="45719" anchor="ctr"/>
          <a:lstStyle/>
          <a:p>
            <a:pPr algn="ctr"/>
            <a:endParaRPr dirty="0"/>
          </a:p>
        </p:txBody>
      </p:sp>
      <p:sp>
        <p:nvSpPr>
          <p:cNvPr id="168" name="Title Text"/>
          <p:cNvSpPr txBox="1">
            <a:spLocks noGrp="1"/>
          </p:cNvSpPr>
          <p:nvPr>
            <p:ph type="title"/>
          </p:nvPr>
        </p:nvSpPr>
        <p:spPr>
          <a:xfrm>
            <a:off x="266700" y="533400"/>
            <a:ext cx="116586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pic>
        <p:nvPicPr>
          <p:cNvPr id="169"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2592543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3_Section Divider 1">
    <p:spTree>
      <p:nvGrpSpPr>
        <p:cNvPr id="1" name=""/>
        <p:cNvGrpSpPr/>
        <p:nvPr/>
      </p:nvGrpSpPr>
      <p:grpSpPr>
        <a:xfrm>
          <a:off x="0" y="0"/>
          <a:ext cx="0" cy="0"/>
          <a:chOff x="0" y="0"/>
          <a:chExt cx="0" cy="0"/>
        </a:xfrm>
      </p:grpSpPr>
      <p:sp>
        <p:nvSpPr>
          <p:cNvPr id="177" name="Rectangle 2"/>
          <p:cNvSpPr/>
          <p:nvPr/>
        </p:nvSpPr>
        <p:spPr>
          <a:xfrm>
            <a:off x="0" y="0"/>
            <a:ext cx="12192000" cy="6858000"/>
          </a:xfrm>
          <a:prstGeom prst="rect">
            <a:avLst/>
          </a:prstGeom>
          <a:solidFill>
            <a:srgbClr val="808080"/>
          </a:solidFill>
          <a:ln w="12700">
            <a:miter lim="400000"/>
          </a:ln>
        </p:spPr>
        <p:txBody>
          <a:bodyPr lIns="45719" rIns="45719" anchor="ctr"/>
          <a:lstStyle/>
          <a:p>
            <a:pPr algn="ctr"/>
            <a:endParaRPr dirty="0"/>
          </a:p>
        </p:txBody>
      </p:sp>
      <p:pic>
        <p:nvPicPr>
          <p:cNvPr id="178"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9" name="Title Text"/>
          <p:cNvSpPr txBox="1">
            <a:spLocks noGrp="1"/>
          </p:cNvSpPr>
          <p:nvPr>
            <p:ph type="title"/>
          </p:nvPr>
        </p:nvSpPr>
        <p:spPr>
          <a:xfrm>
            <a:off x="266700" y="533400"/>
            <a:ext cx="11658600" cy="533400"/>
          </a:xfrm>
          <a:prstGeom prst="rect">
            <a:avLst/>
          </a:prstGeom>
        </p:spPr>
        <p:txBody>
          <a:bodyPr anchor="t">
            <a:normAutofit/>
          </a:bodyPr>
          <a:lstStyle>
            <a:lvl1pPr algn="r">
              <a:defRPr sz="2000" cap="all" spc="150">
                <a:latin typeface="Arial"/>
                <a:ea typeface="Arial"/>
                <a:cs typeface="Arial"/>
                <a:sym typeface="Arial"/>
              </a:defRPr>
            </a:lvl1pPr>
          </a:lstStyle>
          <a:p>
            <a:r>
              <a:t>Title Text</a:t>
            </a:r>
          </a:p>
        </p:txBody>
      </p:sp>
      <p:sp>
        <p:nvSpPr>
          <p:cNvPr id="18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1944995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Section Divider 2">
    <p:spTree>
      <p:nvGrpSpPr>
        <p:cNvPr id="1" name=""/>
        <p:cNvGrpSpPr/>
        <p:nvPr/>
      </p:nvGrpSpPr>
      <p:grpSpPr>
        <a:xfrm>
          <a:off x="0" y="0"/>
          <a:ext cx="0" cy="0"/>
          <a:chOff x="0" y="0"/>
          <a:chExt cx="0" cy="0"/>
        </a:xfrm>
      </p:grpSpPr>
      <p:sp>
        <p:nvSpPr>
          <p:cNvPr id="187" name="Rectangle 2"/>
          <p:cNvSpPr/>
          <p:nvPr/>
        </p:nvSpPr>
        <p:spPr>
          <a:xfrm>
            <a:off x="0" y="0"/>
            <a:ext cx="12192000" cy="6858000"/>
          </a:xfrm>
          <a:prstGeom prst="rect">
            <a:avLst/>
          </a:prstGeom>
          <a:solidFill>
            <a:schemeClr val="accent5"/>
          </a:solidFill>
          <a:ln w="12700">
            <a:miter lim="400000"/>
          </a:ln>
        </p:spPr>
        <p:txBody>
          <a:bodyPr lIns="45719" rIns="45719" anchor="ctr"/>
          <a:lstStyle/>
          <a:p>
            <a:pPr algn="ctr"/>
            <a:endParaRPr dirty="0"/>
          </a:p>
        </p:txBody>
      </p:sp>
      <p:sp>
        <p:nvSpPr>
          <p:cNvPr id="188" name="Title Text"/>
          <p:cNvSpPr txBox="1">
            <a:spLocks noGrp="1"/>
          </p:cNvSpPr>
          <p:nvPr>
            <p:ph type="title"/>
          </p:nvPr>
        </p:nvSpPr>
        <p:spPr>
          <a:xfrm>
            <a:off x="266700" y="533400"/>
            <a:ext cx="11658600" cy="533400"/>
          </a:xfrm>
          <a:prstGeom prst="rect">
            <a:avLst/>
          </a:prstGeom>
        </p:spPr>
        <p:txBody>
          <a:bodyPr anchor="t">
            <a:normAutofit/>
          </a:bodyPr>
          <a:lstStyle>
            <a:lvl1pPr>
              <a:defRPr sz="2000" cap="all" spc="150"/>
            </a:lvl1pPr>
          </a:lstStyle>
          <a:p>
            <a:r>
              <a:t>Title Text</a:t>
            </a:r>
          </a:p>
        </p:txBody>
      </p:sp>
      <p:pic>
        <p:nvPicPr>
          <p:cNvPr id="189" name="Picture 3" descr="Picture 3"/>
          <p:cNvPicPr>
            <a:picLocks noChangeAspect="1"/>
          </p:cNvPicPr>
          <p:nvPr/>
        </p:nvPicPr>
        <p:blipFill>
          <a:blip r:embed="rId2">
            <a:extLst/>
          </a:blip>
          <a:stretch>
            <a:fillRect/>
          </a:stretch>
        </p:blipFill>
        <p:spPr>
          <a:xfrm>
            <a:off x="76200" y="0"/>
            <a:ext cx="12192000" cy="6858000"/>
          </a:xfrm>
          <a:prstGeom prst="rect">
            <a:avLst/>
          </a:prstGeom>
          <a:ln w="12700">
            <a:miter lim="400000"/>
          </a:ln>
        </p:spPr>
      </p:pic>
      <p:sp>
        <p:nvSpPr>
          <p:cNvPr id="19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1854110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ection Divider 3">
    <p:spTree>
      <p:nvGrpSpPr>
        <p:cNvPr id="1" name=""/>
        <p:cNvGrpSpPr/>
        <p:nvPr/>
      </p:nvGrpSpPr>
      <p:grpSpPr>
        <a:xfrm>
          <a:off x="0" y="0"/>
          <a:ext cx="0" cy="0"/>
          <a:chOff x="0" y="0"/>
          <a:chExt cx="0" cy="0"/>
        </a:xfrm>
      </p:grpSpPr>
      <p:sp>
        <p:nvSpPr>
          <p:cNvPr id="197" name="Rectangle 6"/>
          <p:cNvSpPr/>
          <p:nvPr/>
        </p:nvSpPr>
        <p:spPr>
          <a:xfrm>
            <a:off x="0" y="0"/>
            <a:ext cx="12192000" cy="6889750"/>
          </a:xfrm>
          <a:prstGeom prst="rect">
            <a:avLst/>
          </a:prstGeom>
          <a:solidFill>
            <a:schemeClr val="accent2"/>
          </a:solidFill>
          <a:ln w="12700">
            <a:miter lim="400000"/>
          </a:ln>
        </p:spPr>
        <p:txBody>
          <a:bodyPr lIns="45719" rIns="45719" anchor="ctr"/>
          <a:lstStyle/>
          <a:p>
            <a:pPr algn="ctr"/>
            <a:endParaRPr dirty="0"/>
          </a:p>
        </p:txBody>
      </p:sp>
      <p:pic>
        <p:nvPicPr>
          <p:cNvPr id="198" name="Picture 1" descr="Picture 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9" name="Title Text"/>
          <p:cNvSpPr txBox="1">
            <a:spLocks noGrp="1"/>
          </p:cNvSpPr>
          <p:nvPr>
            <p:ph type="title"/>
          </p:nvPr>
        </p:nvSpPr>
        <p:spPr>
          <a:xfrm>
            <a:off x="266700" y="533400"/>
            <a:ext cx="11658600" cy="533400"/>
          </a:xfrm>
          <a:prstGeom prst="rect">
            <a:avLst/>
          </a:prstGeom>
        </p:spPr>
        <p:txBody>
          <a:bodyPr anchor="t">
            <a:normAutofit/>
          </a:bodyPr>
          <a:lstStyle>
            <a:lvl1pPr>
              <a:defRPr sz="2000" b="1" cap="all" spc="150">
                <a:solidFill>
                  <a:srgbClr val="000000"/>
                </a:solidFill>
                <a:latin typeface="Arial"/>
                <a:ea typeface="Arial"/>
                <a:cs typeface="Arial"/>
                <a:sym typeface="Arial"/>
              </a:defRPr>
            </a:lvl1pPr>
          </a:lstStyle>
          <a:p>
            <a:r>
              <a:t>Title Text</a:t>
            </a:r>
          </a:p>
        </p:txBody>
      </p:sp>
      <p:sp>
        <p:nvSpPr>
          <p:cNvPr id="20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6027939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ection Divider 4">
    <p:spTree>
      <p:nvGrpSpPr>
        <p:cNvPr id="1" name=""/>
        <p:cNvGrpSpPr/>
        <p:nvPr/>
      </p:nvGrpSpPr>
      <p:grpSpPr>
        <a:xfrm>
          <a:off x="0" y="0"/>
          <a:ext cx="0" cy="0"/>
          <a:chOff x="0" y="0"/>
          <a:chExt cx="0" cy="0"/>
        </a:xfrm>
      </p:grpSpPr>
      <p:sp>
        <p:nvSpPr>
          <p:cNvPr id="207" name="Rectangle 6"/>
          <p:cNvSpPr/>
          <p:nvPr/>
        </p:nvSpPr>
        <p:spPr>
          <a:xfrm>
            <a:off x="0" y="0"/>
            <a:ext cx="12192000" cy="6889750"/>
          </a:xfrm>
          <a:prstGeom prst="rect">
            <a:avLst/>
          </a:prstGeom>
          <a:solidFill>
            <a:srgbClr val="1E6E86"/>
          </a:solidFill>
          <a:ln w="12700">
            <a:miter lim="400000"/>
          </a:ln>
        </p:spPr>
        <p:txBody>
          <a:bodyPr lIns="45719" rIns="45719" anchor="ctr"/>
          <a:lstStyle/>
          <a:p>
            <a:pPr algn="ctr"/>
            <a:endParaRPr dirty="0"/>
          </a:p>
        </p:txBody>
      </p:sp>
      <p:pic>
        <p:nvPicPr>
          <p:cNvPr id="208" name="Picture 2" descr="Picture 2"/>
          <p:cNvPicPr>
            <a:picLocks noChangeAspect="1"/>
          </p:cNvPicPr>
          <p:nvPr/>
        </p:nvPicPr>
        <p:blipFill>
          <a:blip r:embed="rId2">
            <a:extLst/>
          </a:blip>
          <a:stretch>
            <a:fillRect/>
          </a:stretch>
        </p:blipFill>
        <p:spPr>
          <a:xfrm>
            <a:off x="0" y="31750"/>
            <a:ext cx="12192000" cy="6858000"/>
          </a:xfrm>
          <a:prstGeom prst="rect">
            <a:avLst/>
          </a:prstGeom>
          <a:ln w="12700">
            <a:miter lim="400000"/>
          </a:ln>
        </p:spPr>
      </p:pic>
      <p:sp>
        <p:nvSpPr>
          <p:cNvPr id="209" name="Title Text"/>
          <p:cNvSpPr txBox="1">
            <a:spLocks noGrp="1"/>
          </p:cNvSpPr>
          <p:nvPr>
            <p:ph type="title"/>
          </p:nvPr>
        </p:nvSpPr>
        <p:spPr>
          <a:xfrm>
            <a:off x="266700" y="152400"/>
            <a:ext cx="116586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sp>
        <p:nvSpPr>
          <p:cNvPr id="21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15012999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56F1-C071-4E55-AA18-5F7BD39336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2F112C-5DB4-4E18-BE48-79D3F1A07B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E51536-3183-4A96-BE3A-F529EB6EC379}"/>
              </a:ext>
            </a:extLst>
          </p:cNvPr>
          <p:cNvSpPr>
            <a:spLocks noGrp="1"/>
          </p:cNvSpPr>
          <p:nvPr>
            <p:ph type="dt" sz="half" idx="10"/>
          </p:nvPr>
        </p:nvSpPr>
        <p:spPr/>
        <p:txBody>
          <a:bodyPr/>
          <a:lstStyle/>
          <a:p>
            <a:fld id="{3AC1B2D6-2439-4219-9B63-8E16A72FB174}" type="datetimeFigureOut">
              <a:rPr lang="en-US" smtClean="0"/>
              <a:t>4/30/2019</a:t>
            </a:fld>
            <a:endParaRPr lang="en-US" dirty="0"/>
          </a:p>
        </p:txBody>
      </p:sp>
      <p:sp>
        <p:nvSpPr>
          <p:cNvPr id="5" name="Footer Placeholder 4">
            <a:extLst>
              <a:ext uri="{FF2B5EF4-FFF2-40B4-BE49-F238E27FC236}">
                <a16:creationId xmlns:a16="http://schemas.microsoft.com/office/drawing/2014/main" id="{3B4DD886-E621-4BE2-BB3C-F6FC8446EC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ED4232-FB22-482B-B875-8D3294D84B59}"/>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25969330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grpSp>
        <p:nvGrpSpPr>
          <p:cNvPr id="219" name="bk object 16"/>
          <p:cNvGrpSpPr/>
          <p:nvPr/>
        </p:nvGrpSpPr>
        <p:grpSpPr>
          <a:xfrm>
            <a:off x="3046" y="6128003"/>
            <a:ext cx="12188954" cy="729996"/>
            <a:chOff x="0" y="0"/>
            <a:chExt cx="12188952" cy="729995"/>
          </a:xfrm>
        </p:grpSpPr>
        <p:sp>
          <p:nvSpPr>
            <p:cNvPr id="217" name="Shape"/>
            <p:cNvSpPr/>
            <p:nvPr/>
          </p:nvSpPr>
          <p:spPr>
            <a:xfrm>
              <a:off x="0" y="324358"/>
              <a:ext cx="12188953" cy="405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98"/>
                  </a:lnTo>
                  <a:lnTo>
                    <a:pt x="1946" y="398"/>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18" name="Shape"/>
            <p:cNvSpPr/>
            <p:nvPr/>
          </p:nvSpPr>
          <p:spPr>
            <a:xfrm>
              <a:off x="1098409" y="0"/>
              <a:ext cx="11090544" cy="33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69" y="337"/>
                  </a:lnTo>
                  <a:lnTo>
                    <a:pt x="19682" y="4271"/>
                  </a:lnTo>
                  <a:lnTo>
                    <a:pt x="15782" y="10524"/>
                  </a:lnTo>
                  <a:lnTo>
                    <a:pt x="7881" y="18517"/>
                  </a:lnTo>
                  <a:lnTo>
                    <a:pt x="0" y="21600"/>
                  </a:lnTo>
                  <a:lnTo>
                    <a:pt x="21600" y="21600"/>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grpSp>
        <p:nvGrpSpPr>
          <p:cNvPr id="222" name="bk object 17"/>
          <p:cNvGrpSpPr/>
          <p:nvPr/>
        </p:nvGrpSpPr>
        <p:grpSpPr>
          <a:xfrm>
            <a:off x="3046" y="5977128"/>
            <a:ext cx="12188954" cy="461462"/>
            <a:chOff x="0" y="0"/>
            <a:chExt cx="12188952" cy="461460"/>
          </a:xfrm>
        </p:grpSpPr>
        <p:sp>
          <p:nvSpPr>
            <p:cNvPr id="220" name="Shape"/>
            <p:cNvSpPr/>
            <p:nvPr/>
          </p:nvSpPr>
          <p:spPr>
            <a:xfrm>
              <a:off x="0" y="375030"/>
              <a:ext cx="6632547" cy="8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742"/>
                  </a:lnTo>
                  <a:lnTo>
                    <a:pt x="4426" y="21600"/>
                  </a:lnTo>
                  <a:lnTo>
                    <a:pt x="17982" y="7663"/>
                  </a:lnTo>
                  <a:lnTo>
                    <a:pt x="21600" y="616"/>
                  </a:lnTo>
                  <a:lnTo>
                    <a:pt x="3300" y="616"/>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21" name="Shape"/>
            <p:cNvSpPr/>
            <p:nvPr/>
          </p:nvSpPr>
          <p:spPr>
            <a:xfrm>
              <a:off x="1013164" y="0"/>
              <a:ext cx="11175789" cy="377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836" y="15487"/>
                  </a:lnTo>
                  <a:lnTo>
                    <a:pt x="6680" y="19855"/>
                  </a:lnTo>
                  <a:lnTo>
                    <a:pt x="6462" y="19976"/>
                  </a:lnTo>
                  <a:lnTo>
                    <a:pt x="0" y="21600"/>
                  </a:lnTo>
                  <a:lnTo>
                    <a:pt x="10861" y="21600"/>
                  </a:lnTo>
                  <a:lnTo>
                    <a:pt x="12833" y="19855"/>
                  </a:lnTo>
                  <a:lnTo>
                    <a:pt x="17356" y="14608"/>
                  </a:lnTo>
                  <a:lnTo>
                    <a:pt x="20190" y="9847"/>
                  </a:lnTo>
                  <a:lnTo>
                    <a:pt x="21600" y="6748"/>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sp>
        <p:nvSpPr>
          <p:cNvPr id="223"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24" name="Body Level One…"/>
          <p:cNvSpPr txBox="1">
            <a:spLocks noGrp="1"/>
          </p:cNvSpPr>
          <p:nvPr>
            <p:ph type="body" sz="half" idx="1"/>
          </p:nvPr>
        </p:nvSpPr>
        <p:spPr>
          <a:xfrm>
            <a:off x="1527605" y="1640658"/>
            <a:ext cx="9136789" cy="355600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34311968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grpSp>
        <p:nvGrpSpPr>
          <p:cNvPr id="234" name="bk object 16"/>
          <p:cNvGrpSpPr/>
          <p:nvPr/>
        </p:nvGrpSpPr>
        <p:grpSpPr>
          <a:xfrm>
            <a:off x="3046" y="6128003"/>
            <a:ext cx="12188954" cy="729996"/>
            <a:chOff x="0" y="0"/>
            <a:chExt cx="12188952" cy="729995"/>
          </a:xfrm>
        </p:grpSpPr>
        <p:sp>
          <p:nvSpPr>
            <p:cNvPr id="232" name="Shape"/>
            <p:cNvSpPr/>
            <p:nvPr/>
          </p:nvSpPr>
          <p:spPr>
            <a:xfrm>
              <a:off x="0" y="324358"/>
              <a:ext cx="12188953" cy="405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98"/>
                  </a:lnTo>
                  <a:lnTo>
                    <a:pt x="1946" y="398"/>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33" name="Shape"/>
            <p:cNvSpPr/>
            <p:nvPr/>
          </p:nvSpPr>
          <p:spPr>
            <a:xfrm>
              <a:off x="1098409" y="0"/>
              <a:ext cx="11090544" cy="33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69" y="337"/>
                  </a:lnTo>
                  <a:lnTo>
                    <a:pt x="19682" y="4271"/>
                  </a:lnTo>
                  <a:lnTo>
                    <a:pt x="15782" y="10524"/>
                  </a:lnTo>
                  <a:lnTo>
                    <a:pt x="7881" y="18517"/>
                  </a:lnTo>
                  <a:lnTo>
                    <a:pt x="0" y="21600"/>
                  </a:lnTo>
                  <a:lnTo>
                    <a:pt x="21600" y="21600"/>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grpSp>
        <p:nvGrpSpPr>
          <p:cNvPr id="237" name="bk object 17"/>
          <p:cNvGrpSpPr/>
          <p:nvPr/>
        </p:nvGrpSpPr>
        <p:grpSpPr>
          <a:xfrm>
            <a:off x="3046" y="5977128"/>
            <a:ext cx="12188954" cy="461462"/>
            <a:chOff x="0" y="0"/>
            <a:chExt cx="12188952" cy="461460"/>
          </a:xfrm>
        </p:grpSpPr>
        <p:sp>
          <p:nvSpPr>
            <p:cNvPr id="235" name="Shape"/>
            <p:cNvSpPr/>
            <p:nvPr/>
          </p:nvSpPr>
          <p:spPr>
            <a:xfrm>
              <a:off x="0" y="375030"/>
              <a:ext cx="6632547" cy="8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742"/>
                  </a:lnTo>
                  <a:lnTo>
                    <a:pt x="4426" y="21600"/>
                  </a:lnTo>
                  <a:lnTo>
                    <a:pt x="17982" y="7663"/>
                  </a:lnTo>
                  <a:lnTo>
                    <a:pt x="21600" y="616"/>
                  </a:lnTo>
                  <a:lnTo>
                    <a:pt x="3300" y="616"/>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36" name="Shape"/>
            <p:cNvSpPr/>
            <p:nvPr/>
          </p:nvSpPr>
          <p:spPr>
            <a:xfrm>
              <a:off x="1013164" y="0"/>
              <a:ext cx="11175789" cy="377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836" y="15487"/>
                  </a:lnTo>
                  <a:lnTo>
                    <a:pt x="6680" y="19855"/>
                  </a:lnTo>
                  <a:lnTo>
                    <a:pt x="6462" y="19976"/>
                  </a:lnTo>
                  <a:lnTo>
                    <a:pt x="0" y="21600"/>
                  </a:lnTo>
                  <a:lnTo>
                    <a:pt x="10861" y="21600"/>
                  </a:lnTo>
                  <a:lnTo>
                    <a:pt x="12833" y="19855"/>
                  </a:lnTo>
                  <a:lnTo>
                    <a:pt x="17356" y="14608"/>
                  </a:lnTo>
                  <a:lnTo>
                    <a:pt x="20190" y="9847"/>
                  </a:lnTo>
                  <a:lnTo>
                    <a:pt x="21600" y="6748"/>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sp>
        <p:nvSpPr>
          <p:cNvPr id="238"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39" name="Body Level One…"/>
          <p:cNvSpPr txBox="1">
            <a:spLocks noGrp="1"/>
          </p:cNvSpPr>
          <p:nvPr>
            <p:ph type="body" sz="half" idx="1"/>
          </p:nvPr>
        </p:nvSpPr>
        <p:spPr>
          <a:xfrm>
            <a:off x="1527605" y="1640658"/>
            <a:ext cx="9136789" cy="355600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27789244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48"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49"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9472999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wo Content 0">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57"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58"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7106726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1_Two Content">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66"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6219917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1_Two Content 0">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75"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76"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5905739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grpSp>
        <p:nvGrpSpPr>
          <p:cNvPr id="285" name="bk object 16"/>
          <p:cNvGrpSpPr/>
          <p:nvPr/>
        </p:nvGrpSpPr>
        <p:grpSpPr>
          <a:xfrm>
            <a:off x="3046" y="6128003"/>
            <a:ext cx="12188954" cy="729996"/>
            <a:chOff x="0" y="0"/>
            <a:chExt cx="12188952" cy="729995"/>
          </a:xfrm>
        </p:grpSpPr>
        <p:sp>
          <p:nvSpPr>
            <p:cNvPr id="283" name="Shape"/>
            <p:cNvSpPr/>
            <p:nvPr/>
          </p:nvSpPr>
          <p:spPr>
            <a:xfrm>
              <a:off x="0" y="324358"/>
              <a:ext cx="12188953" cy="405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98"/>
                  </a:lnTo>
                  <a:lnTo>
                    <a:pt x="1946" y="398"/>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84" name="Shape"/>
            <p:cNvSpPr/>
            <p:nvPr/>
          </p:nvSpPr>
          <p:spPr>
            <a:xfrm>
              <a:off x="1098409" y="0"/>
              <a:ext cx="11090544" cy="33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69" y="337"/>
                  </a:lnTo>
                  <a:lnTo>
                    <a:pt x="19682" y="4271"/>
                  </a:lnTo>
                  <a:lnTo>
                    <a:pt x="15782" y="10524"/>
                  </a:lnTo>
                  <a:lnTo>
                    <a:pt x="7881" y="18517"/>
                  </a:lnTo>
                  <a:lnTo>
                    <a:pt x="0" y="21600"/>
                  </a:lnTo>
                  <a:lnTo>
                    <a:pt x="21600" y="21600"/>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grpSp>
        <p:nvGrpSpPr>
          <p:cNvPr id="288" name="bk object 17"/>
          <p:cNvGrpSpPr/>
          <p:nvPr/>
        </p:nvGrpSpPr>
        <p:grpSpPr>
          <a:xfrm>
            <a:off x="3046" y="5977128"/>
            <a:ext cx="12188954" cy="461462"/>
            <a:chOff x="0" y="0"/>
            <a:chExt cx="12188952" cy="461460"/>
          </a:xfrm>
        </p:grpSpPr>
        <p:sp>
          <p:nvSpPr>
            <p:cNvPr id="286" name="Shape"/>
            <p:cNvSpPr/>
            <p:nvPr/>
          </p:nvSpPr>
          <p:spPr>
            <a:xfrm>
              <a:off x="0" y="375030"/>
              <a:ext cx="6632547" cy="8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742"/>
                  </a:lnTo>
                  <a:lnTo>
                    <a:pt x="4426" y="21600"/>
                  </a:lnTo>
                  <a:lnTo>
                    <a:pt x="17982" y="7663"/>
                  </a:lnTo>
                  <a:lnTo>
                    <a:pt x="21600" y="616"/>
                  </a:lnTo>
                  <a:lnTo>
                    <a:pt x="3300" y="616"/>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287" name="Shape"/>
            <p:cNvSpPr/>
            <p:nvPr/>
          </p:nvSpPr>
          <p:spPr>
            <a:xfrm>
              <a:off x="1013164" y="0"/>
              <a:ext cx="11175789" cy="377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836" y="15487"/>
                  </a:lnTo>
                  <a:lnTo>
                    <a:pt x="6680" y="19855"/>
                  </a:lnTo>
                  <a:lnTo>
                    <a:pt x="6462" y="19976"/>
                  </a:lnTo>
                  <a:lnTo>
                    <a:pt x="0" y="21600"/>
                  </a:lnTo>
                  <a:lnTo>
                    <a:pt x="10861" y="21600"/>
                  </a:lnTo>
                  <a:lnTo>
                    <a:pt x="12833" y="19855"/>
                  </a:lnTo>
                  <a:lnTo>
                    <a:pt x="17356" y="14608"/>
                  </a:lnTo>
                  <a:lnTo>
                    <a:pt x="20190" y="9847"/>
                  </a:lnTo>
                  <a:lnTo>
                    <a:pt x="21600" y="6748"/>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sp>
        <p:nvSpPr>
          <p:cNvPr id="289"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90" name="Body Level One…"/>
          <p:cNvSpPr txBox="1">
            <a:spLocks noGrp="1"/>
          </p:cNvSpPr>
          <p:nvPr>
            <p:ph type="body" sz="half" idx="1"/>
          </p:nvPr>
        </p:nvSpPr>
        <p:spPr>
          <a:xfrm>
            <a:off x="1527605" y="1640658"/>
            <a:ext cx="9136789" cy="355600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91"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3112634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nd Content 0">
    <p:spTree>
      <p:nvGrpSpPr>
        <p:cNvPr id="1" name=""/>
        <p:cNvGrpSpPr/>
        <p:nvPr/>
      </p:nvGrpSpPr>
      <p:grpSpPr>
        <a:xfrm>
          <a:off x="0" y="0"/>
          <a:ext cx="0" cy="0"/>
          <a:chOff x="0" y="0"/>
          <a:chExt cx="0" cy="0"/>
        </a:xfrm>
      </p:grpSpPr>
      <p:sp>
        <p:nvSpPr>
          <p:cNvPr id="298"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99" name="Body Level One…"/>
          <p:cNvSpPr txBox="1">
            <a:spLocks noGrp="1"/>
          </p:cNvSpPr>
          <p:nvPr>
            <p:ph type="body" sz="half" idx="1"/>
          </p:nvPr>
        </p:nvSpPr>
        <p:spPr>
          <a:xfrm>
            <a:off x="1527605" y="1640658"/>
            <a:ext cx="9136789" cy="355600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300"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2668778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2_Two Content">
    <p:spTree>
      <p:nvGrpSpPr>
        <p:cNvPr id="1" name=""/>
        <p:cNvGrpSpPr/>
        <p:nvPr/>
      </p:nvGrpSpPr>
      <p:grpSpPr>
        <a:xfrm>
          <a:off x="0" y="0"/>
          <a:ext cx="0" cy="0"/>
          <a:chOff x="0" y="0"/>
          <a:chExt cx="0" cy="0"/>
        </a:xfrm>
      </p:grpSpPr>
      <p:grpSp>
        <p:nvGrpSpPr>
          <p:cNvPr id="309" name="bk object 16"/>
          <p:cNvGrpSpPr/>
          <p:nvPr/>
        </p:nvGrpSpPr>
        <p:grpSpPr>
          <a:xfrm>
            <a:off x="3046" y="6128003"/>
            <a:ext cx="12188954" cy="729996"/>
            <a:chOff x="0" y="0"/>
            <a:chExt cx="12188952" cy="729995"/>
          </a:xfrm>
        </p:grpSpPr>
        <p:sp>
          <p:nvSpPr>
            <p:cNvPr id="307" name="Shape"/>
            <p:cNvSpPr/>
            <p:nvPr/>
          </p:nvSpPr>
          <p:spPr>
            <a:xfrm>
              <a:off x="0" y="324358"/>
              <a:ext cx="12188953" cy="405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98"/>
                  </a:lnTo>
                  <a:lnTo>
                    <a:pt x="1946" y="398"/>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308" name="Shape"/>
            <p:cNvSpPr/>
            <p:nvPr/>
          </p:nvSpPr>
          <p:spPr>
            <a:xfrm>
              <a:off x="1098409" y="0"/>
              <a:ext cx="11090544" cy="33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69" y="337"/>
                  </a:lnTo>
                  <a:lnTo>
                    <a:pt x="19682" y="4271"/>
                  </a:lnTo>
                  <a:lnTo>
                    <a:pt x="15782" y="10524"/>
                  </a:lnTo>
                  <a:lnTo>
                    <a:pt x="7881" y="18517"/>
                  </a:lnTo>
                  <a:lnTo>
                    <a:pt x="0" y="21600"/>
                  </a:lnTo>
                  <a:lnTo>
                    <a:pt x="21600" y="21600"/>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grpSp>
        <p:nvGrpSpPr>
          <p:cNvPr id="312" name="bk object 17"/>
          <p:cNvGrpSpPr/>
          <p:nvPr/>
        </p:nvGrpSpPr>
        <p:grpSpPr>
          <a:xfrm>
            <a:off x="3046" y="5977128"/>
            <a:ext cx="12188954" cy="461462"/>
            <a:chOff x="0" y="0"/>
            <a:chExt cx="12188952" cy="461460"/>
          </a:xfrm>
        </p:grpSpPr>
        <p:sp>
          <p:nvSpPr>
            <p:cNvPr id="310" name="Shape"/>
            <p:cNvSpPr/>
            <p:nvPr/>
          </p:nvSpPr>
          <p:spPr>
            <a:xfrm>
              <a:off x="0" y="375030"/>
              <a:ext cx="6632547" cy="8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742"/>
                  </a:lnTo>
                  <a:lnTo>
                    <a:pt x="4426" y="21600"/>
                  </a:lnTo>
                  <a:lnTo>
                    <a:pt x="17982" y="7663"/>
                  </a:lnTo>
                  <a:lnTo>
                    <a:pt x="21600" y="616"/>
                  </a:lnTo>
                  <a:lnTo>
                    <a:pt x="3300" y="616"/>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311" name="Shape"/>
            <p:cNvSpPr/>
            <p:nvPr/>
          </p:nvSpPr>
          <p:spPr>
            <a:xfrm>
              <a:off x="1013164" y="0"/>
              <a:ext cx="11175789" cy="377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836" y="15487"/>
                  </a:lnTo>
                  <a:lnTo>
                    <a:pt x="6680" y="19855"/>
                  </a:lnTo>
                  <a:lnTo>
                    <a:pt x="6462" y="19976"/>
                  </a:lnTo>
                  <a:lnTo>
                    <a:pt x="0" y="21600"/>
                  </a:lnTo>
                  <a:lnTo>
                    <a:pt x="10861" y="21600"/>
                  </a:lnTo>
                  <a:lnTo>
                    <a:pt x="12833" y="19855"/>
                  </a:lnTo>
                  <a:lnTo>
                    <a:pt x="17356" y="14608"/>
                  </a:lnTo>
                  <a:lnTo>
                    <a:pt x="20190" y="9847"/>
                  </a:lnTo>
                  <a:lnTo>
                    <a:pt x="21600" y="6748"/>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sp>
        <p:nvSpPr>
          <p:cNvPr id="313" name="Title Text"/>
          <p:cNvSpPr txBox="1">
            <a:spLocks noGrp="1"/>
          </p:cNvSpPr>
          <p:nvPr>
            <p:ph type="title"/>
          </p:nvPr>
        </p:nvSpPr>
        <p:spPr>
          <a:xfrm>
            <a:off x="424347" y="124141"/>
            <a:ext cx="11343304" cy="883921"/>
          </a:xfrm>
          <a:prstGeom prst="rect">
            <a:avLst/>
          </a:prstGeom>
        </p:spPr>
        <p:txBody>
          <a:bodyPr lIns="0" tIns="0" rIns="0" bIns="0" anchor="t">
            <a:normAutofit/>
          </a:bodyPr>
          <a:lstStyle>
            <a:lvl1pPr>
              <a:defRPr sz="2800" b="1" cap="none">
                <a:solidFill>
                  <a:srgbClr val="000000"/>
                </a:solidFill>
                <a:latin typeface="Arial"/>
                <a:ea typeface="Arial"/>
                <a:cs typeface="Arial"/>
                <a:sym typeface="Arial"/>
              </a:defRPr>
            </a:lvl1pPr>
          </a:lstStyle>
          <a:p>
            <a:r>
              <a:t>Title Text</a:t>
            </a:r>
          </a:p>
        </p:txBody>
      </p:sp>
      <p:sp>
        <p:nvSpPr>
          <p:cNvPr id="314"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400">
                <a:latin typeface="+mn-lt"/>
                <a:ea typeface="+mn-ea"/>
                <a:cs typeface="+mn-cs"/>
                <a:sym typeface="Calibri"/>
              </a:defRPr>
            </a:lvl1pPr>
            <a:lvl2pPr marL="0" indent="457200">
              <a:spcBef>
                <a:spcPts val="0"/>
              </a:spcBef>
              <a:defRPr sz="2400">
                <a:latin typeface="+mn-lt"/>
                <a:ea typeface="+mn-ea"/>
                <a:cs typeface="+mn-cs"/>
                <a:sym typeface="Calibri"/>
              </a:defRPr>
            </a:lvl2pPr>
            <a:lvl3pPr marL="0" indent="914400">
              <a:spcBef>
                <a:spcPts val="0"/>
              </a:spcBef>
              <a:defRPr sz="2400">
                <a:latin typeface="+mn-lt"/>
                <a:ea typeface="+mn-ea"/>
                <a:cs typeface="+mn-cs"/>
                <a:sym typeface="Calibri"/>
              </a:defRPr>
            </a:lvl3pPr>
            <a:lvl4pPr marL="0" indent="1371600">
              <a:spcBef>
                <a:spcPts val="0"/>
              </a:spcBef>
              <a:defRPr sz="2400">
                <a:latin typeface="+mn-lt"/>
                <a:ea typeface="+mn-ea"/>
                <a:cs typeface="+mn-cs"/>
                <a:sym typeface="Calibri"/>
              </a:defRPr>
            </a:lvl4pPr>
            <a:lvl5pPr marL="0" indent="1828800">
              <a:spcBef>
                <a:spcPts val="0"/>
              </a:spcBef>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15" name="Slide Number"/>
          <p:cNvSpPr txBox="1">
            <a:spLocks noGrp="1"/>
          </p:cNvSpPr>
          <p:nvPr>
            <p:ph type="sldNum" sz="quarter" idx="2"/>
          </p:nvPr>
        </p:nvSpPr>
        <p:spPr>
          <a:xfrm>
            <a:off x="11741277" y="6566375"/>
            <a:ext cx="291435" cy="164377"/>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23898434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3_Title and Content">
    <p:spTree>
      <p:nvGrpSpPr>
        <p:cNvPr id="1" name=""/>
        <p:cNvGrpSpPr/>
        <p:nvPr/>
      </p:nvGrpSpPr>
      <p:grpSpPr>
        <a:xfrm>
          <a:off x="0" y="0"/>
          <a:ext cx="0" cy="0"/>
          <a:chOff x="0" y="0"/>
          <a:chExt cx="0" cy="0"/>
        </a:xfrm>
      </p:grpSpPr>
      <p:grpSp>
        <p:nvGrpSpPr>
          <p:cNvPr id="324" name="bk object 16"/>
          <p:cNvGrpSpPr/>
          <p:nvPr/>
        </p:nvGrpSpPr>
        <p:grpSpPr>
          <a:xfrm>
            <a:off x="3046" y="6128003"/>
            <a:ext cx="12188954" cy="729996"/>
            <a:chOff x="0" y="0"/>
            <a:chExt cx="12188952" cy="729995"/>
          </a:xfrm>
        </p:grpSpPr>
        <p:sp>
          <p:nvSpPr>
            <p:cNvPr id="322" name="Shape"/>
            <p:cNvSpPr/>
            <p:nvPr/>
          </p:nvSpPr>
          <p:spPr>
            <a:xfrm>
              <a:off x="0" y="324358"/>
              <a:ext cx="12188953" cy="405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98"/>
                  </a:lnTo>
                  <a:lnTo>
                    <a:pt x="1946" y="398"/>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323" name="Shape"/>
            <p:cNvSpPr/>
            <p:nvPr/>
          </p:nvSpPr>
          <p:spPr>
            <a:xfrm>
              <a:off x="1098409" y="0"/>
              <a:ext cx="11090544" cy="33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69" y="337"/>
                  </a:lnTo>
                  <a:lnTo>
                    <a:pt x="19682" y="4271"/>
                  </a:lnTo>
                  <a:lnTo>
                    <a:pt x="15782" y="10524"/>
                  </a:lnTo>
                  <a:lnTo>
                    <a:pt x="7881" y="18517"/>
                  </a:lnTo>
                  <a:lnTo>
                    <a:pt x="0" y="21600"/>
                  </a:lnTo>
                  <a:lnTo>
                    <a:pt x="21600" y="21600"/>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grpSp>
        <p:nvGrpSpPr>
          <p:cNvPr id="327" name="bk object 17"/>
          <p:cNvGrpSpPr/>
          <p:nvPr/>
        </p:nvGrpSpPr>
        <p:grpSpPr>
          <a:xfrm>
            <a:off x="3046" y="5977128"/>
            <a:ext cx="12188954" cy="461462"/>
            <a:chOff x="0" y="0"/>
            <a:chExt cx="12188952" cy="461460"/>
          </a:xfrm>
        </p:grpSpPr>
        <p:sp>
          <p:nvSpPr>
            <p:cNvPr id="325" name="Shape"/>
            <p:cNvSpPr/>
            <p:nvPr/>
          </p:nvSpPr>
          <p:spPr>
            <a:xfrm>
              <a:off x="0" y="375030"/>
              <a:ext cx="6632547" cy="8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742"/>
                  </a:lnTo>
                  <a:lnTo>
                    <a:pt x="4426" y="21600"/>
                  </a:lnTo>
                  <a:lnTo>
                    <a:pt x="17982" y="7663"/>
                  </a:lnTo>
                  <a:lnTo>
                    <a:pt x="21600" y="616"/>
                  </a:lnTo>
                  <a:lnTo>
                    <a:pt x="3300" y="616"/>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sp>
          <p:nvSpPr>
            <p:cNvPr id="326" name="Shape"/>
            <p:cNvSpPr/>
            <p:nvPr/>
          </p:nvSpPr>
          <p:spPr>
            <a:xfrm>
              <a:off x="1013164" y="0"/>
              <a:ext cx="11175789" cy="377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836" y="15487"/>
                  </a:lnTo>
                  <a:lnTo>
                    <a:pt x="6680" y="19855"/>
                  </a:lnTo>
                  <a:lnTo>
                    <a:pt x="6462" y="19976"/>
                  </a:lnTo>
                  <a:lnTo>
                    <a:pt x="0" y="21600"/>
                  </a:lnTo>
                  <a:lnTo>
                    <a:pt x="10861" y="21600"/>
                  </a:lnTo>
                  <a:lnTo>
                    <a:pt x="12833" y="19855"/>
                  </a:lnTo>
                  <a:lnTo>
                    <a:pt x="17356" y="14608"/>
                  </a:lnTo>
                  <a:lnTo>
                    <a:pt x="20190" y="9847"/>
                  </a:lnTo>
                  <a:lnTo>
                    <a:pt x="21600" y="6748"/>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dirty="0"/>
            </a:p>
          </p:txBody>
        </p:sp>
      </p:grpSp>
      <p:sp>
        <p:nvSpPr>
          <p:cNvPr id="328" name="Title Text"/>
          <p:cNvSpPr txBox="1">
            <a:spLocks noGrp="1"/>
          </p:cNvSpPr>
          <p:nvPr>
            <p:ph type="title"/>
          </p:nvPr>
        </p:nvSpPr>
        <p:spPr>
          <a:xfrm>
            <a:off x="424347" y="124141"/>
            <a:ext cx="11343304" cy="883921"/>
          </a:xfrm>
          <a:prstGeom prst="rect">
            <a:avLst/>
          </a:prstGeom>
        </p:spPr>
        <p:txBody>
          <a:bodyPr lIns="0" tIns="0" rIns="0" bIns="0" anchor="t">
            <a:normAutofit/>
          </a:bodyPr>
          <a:lstStyle>
            <a:lvl1pPr>
              <a:defRPr sz="2800" b="1" cap="none">
                <a:solidFill>
                  <a:srgbClr val="000000"/>
                </a:solidFill>
                <a:latin typeface="Arial"/>
                <a:ea typeface="Arial"/>
                <a:cs typeface="Arial"/>
                <a:sym typeface="Arial"/>
              </a:defRPr>
            </a:lvl1pPr>
          </a:lstStyle>
          <a:p>
            <a:r>
              <a:t>Title Text</a:t>
            </a:r>
          </a:p>
        </p:txBody>
      </p:sp>
      <p:sp>
        <p:nvSpPr>
          <p:cNvPr id="329" name="Body Level One…"/>
          <p:cNvSpPr txBox="1">
            <a:spLocks noGrp="1"/>
          </p:cNvSpPr>
          <p:nvPr>
            <p:ph type="body" idx="1"/>
          </p:nvPr>
        </p:nvSpPr>
        <p:spPr>
          <a:xfrm>
            <a:off x="811869" y="1573508"/>
            <a:ext cx="10568262" cy="4229735"/>
          </a:xfrm>
          <a:prstGeom prst="rect">
            <a:avLst/>
          </a:prstGeom>
        </p:spPr>
        <p:txBody>
          <a:bodyPr lIns="0" tIns="0" rIns="0" bIns="0"/>
          <a:lstStyle>
            <a:lvl1pPr marL="0" indent="0">
              <a:spcBef>
                <a:spcPts val="0"/>
              </a:spcBef>
              <a:defRPr sz="2400">
                <a:latin typeface="+mn-lt"/>
                <a:ea typeface="+mn-ea"/>
                <a:cs typeface="+mn-cs"/>
                <a:sym typeface="Calibri"/>
              </a:defRPr>
            </a:lvl1pPr>
            <a:lvl2pPr marL="0" indent="457200">
              <a:spcBef>
                <a:spcPts val="0"/>
              </a:spcBef>
              <a:defRPr sz="2400">
                <a:latin typeface="+mn-lt"/>
                <a:ea typeface="+mn-ea"/>
                <a:cs typeface="+mn-cs"/>
                <a:sym typeface="Calibri"/>
              </a:defRPr>
            </a:lvl2pPr>
            <a:lvl3pPr marL="0" indent="914400">
              <a:spcBef>
                <a:spcPts val="0"/>
              </a:spcBef>
              <a:defRPr sz="2400">
                <a:latin typeface="+mn-lt"/>
                <a:ea typeface="+mn-ea"/>
                <a:cs typeface="+mn-cs"/>
                <a:sym typeface="Calibri"/>
              </a:defRPr>
            </a:lvl3pPr>
            <a:lvl4pPr marL="0" indent="1371600">
              <a:spcBef>
                <a:spcPts val="0"/>
              </a:spcBef>
              <a:defRPr sz="2400">
                <a:latin typeface="+mn-lt"/>
                <a:ea typeface="+mn-ea"/>
                <a:cs typeface="+mn-cs"/>
                <a:sym typeface="Calibri"/>
              </a:defRPr>
            </a:lvl4pPr>
            <a:lvl5pPr marL="0" indent="1828800">
              <a:spcBef>
                <a:spcPts val="0"/>
              </a:spcBef>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30" name="Slide Number"/>
          <p:cNvSpPr txBox="1">
            <a:spLocks noGrp="1"/>
          </p:cNvSpPr>
          <p:nvPr>
            <p:ph type="sldNum" sz="quarter" idx="2"/>
          </p:nvPr>
        </p:nvSpPr>
        <p:spPr>
          <a:xfrm>
            <a:off x="11741277" y="6566375"/>
            <a:ext cx="182216" cy="172816"/>
          </a:xfrm>
          <a:prstGeom prst="rect">
            <a:avLst/>
          </a:prstGeom>
        </p:spPr>
        <p:txBody>
          <a:bodyPr lIns="0" tIns="0" rIns="0" bIns="0"/>
          <a:lstStyle>
            <a:lvl1pPr>
              <a:defRPr sz="1200">
                <a:solidFill>
                  <a:srgbClr val="808080"/>
                </a:solidFill>
              </a:defRPr>
            </a:lvl1pPr>
          </a:lstStyle>
          <a:p>
            <a:fld id="{86CB4B4D-7CA3-9044-876B-883B54F8677D}" type="slidenum">
              <a:t>‹#›</a:t>
            </a:fld>
            <a:endParaRPr dirty="0"/>
          </a:p>
        </p:txBody>
      </p:sp>
    </p:spTree>
    <p:extLst>
      <p:ext uri="{BB962C8B-B14F-4D97-AF65-F5344CB8AC3E}">
        <p14:creationId xmlns:p14="http://schemas.microsoft.com/office/powerpoint/2010/main" val="7507908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0415-3171-4263-84D5-27C7B2A88A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FC51F-A7F9-485E-9587-252E454BB9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DE2E90-2560-46D9-BAE9-8FEABCB577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914288-1BDD-41A9-B53F-6249BE97CB64}"/>
              </a:ext>
            </a:extLst>
          </p:cNvPr>
          <p:cNvSpPr>
            <a:spLocks noGrp="1"/>
          </p:cNvSpPr>
          <p:nvPr>
            <p:ph type="dt" sz="half" idx="10"/>
          </p:nvPr>
        </p:nvSpPr>
        <p:spPr/>
        <p:txBody>
          <a:bodyPr/>
          <a:lstStyle/>
          <a:p>
            <a:fld id="{3AC1B2D6-2439-4219-9B63-8E16A72FB174}" type="datetimeFigureOut">
              <a:rPr lang="en-US" smtClean="0"/>
              <a:t>4/30/2019</a:t>
            </a:fld>
            <a:endParaRPr lang="en-US" dirty="0"/>
          </a:p>
        </p:txBody>
      </p:sp>
      <p:sp>
        <p:nvSpPr>
          <p:cNvPr id="6" name="Footer Placeholder 5">
            <a:extLst>
              <a:ext uri="{FF2B5EF4-FFF2-40B4-BE49-F238E27FC236}">
                <a16:creationId xmlns:a16="http://schemas.microsoft.com/office/drawing/2014/main" id="{50858161-15BE-4B2E-8D01-00C74BDB58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40B7C3-6D28-491E-A0F1-E3719757A707}"/>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9883705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337" name="Title Text"/>
          <p:cNvSpPr txBox="1">
            <a:spLocks noGrp="1"/>
          </p:cNvSpPr>
          <p:nvPr>
            <p:ph type="title"/>
          </p:nvPr>
        </p:nvSpPr>
        <p:spPr>
          <a:xfrm>
            <a:off x="1524000" y="1122362"/>
            <a:ext cx="9144000" cy="2387601"/>
          </a:xfrm>
          <a:prstGeom prst="rect">
            <a:avLst/>
          </a:prstGeom>
        </p:spPr>
        <p:txBody>
          <a:bodyPr anchor="b">
            <a:normAutofit/>
          </a:bodyPr>
          <a:lstStyle>
            <a:lvl1pPr algn="ctr">
              <a:lnSpc>
                <a:spcPct val="90000"/>
              </a:lnSpc>
              <a:defRPr sz="6000" cap="none">
                <a:solidFill>
                  <a:srgbClr val="000000"/>
                </a:solidFill>
                <a:latin typeface="Calibri Light"/>
                <a:ea typeface="Calibri Light"/>
                <a:cs typeface="Calibri Light"/>
                <a:sym typeface="Calibri Light"/>
              </a:defRPr>
            </a:lvl1pPr>
          </a:lstStyle>
          <a:p>
            <a:r>
              <a:t>Title Text</a:t>
            </a:r>
          </a:p>
        </p:txBody>
      </p:sp>
      <p:sp>
        <p:nvSpPr>
          <p:cNvPr id="338" name="Body Level One…"/>
          <p:cNvSpPr txBox="1">
            <a:spLocks noGrp="1"/>
          </p:cNvSpPr>
          <p:nvPr>
            <p:ph type="body" sz="quarter" idx="1"/>
          </p:nvPr>
        </p:nvSpPr>
        <p:spPr>
          <a:xfrm>
            <a:off x="1524000" y="3602037"/>
            <a:ext cx="9144000" cy="1655763"/>
          </a:xfrm>
          <a:prstGeom prst="rect">
            <a:avLst/>
          </a:prstGeom>
        </p:spPr>
        <p:txBody>
          <a:bodyPr/>
          <a:lstStyle>
            <a:lvl1pPr marL="0" indent="0" algn="ctr">
              <a:lnSpc>
                <a:spcPct val="90000"/>
              </a:lnSpc>
              <a:spcBef>
                <a:spcPts val="1000"/>
              </a:spcBef>
              <a:defRPr sz="2400">
                <a:latin typeface="+mn-lt"/>
                <a:ea typeface="+mn-ea"/>
                <a:cs typeface="+mn-cs"/>
                <a:sym typeface="Calibri"/>
              </a:defRPr>
            </a:lvl1pPr>
            <a:lvl2pPr marL="0" indent="457200" algn="ctr">
              <a:lnSpc>
                <a:spcPct val="90000"/>
              </a:lnSpc>
              <a:spcBef>
                <a:spcPts val="1000"/>
              </a:spcBef>
              <a:defRPr sz="2400">
                <a:latin typeface="+mn-lt"/>
                <a:ea typeface="+mn-ea"/>
                <a:cs typeface="+mn-cs"/>
                <a:sym typeface="Calibri"/>
              </a:defRPr>
            </a:lvl2pPr>
            <a:lvl3pPr marL="0" indent="914400" algn="ctr">
              <a:lnSpc>
                <a:spcPct val="90000"/>
              </a:lnSpc>
              <a:spcBef>
                <a:spcPts val="1000"/>
              </a:spcBef>
              <a:defRPr sz="2400">
                <a:latin typeface="+mn-lt"/>
                <a:ea typeface="+mn-ea"/>
                <a:cs typeface="+mn-cs"/>
                <a:sym typeface="Calibri"/>
              </a:defRPr>
            </a:lvl3pPr>
            <a:lvl4pPr marL="0" indent="1371600" algn="ctr">
              <a:lnSpc>
                <a:spcPct val="90000"/>
              </a:lnSpc>
              <a:spcBef>
                <a:spcPts val="1000"/>
              </a:spcBef>
              <a:defRPr sz="2400">
                <a:latin typeface="+mn-lt"/>
                <a:ea typeface="+mn-ea"/>
                <a:cs typeface="+mn-cs"/>
                <a:sym typeface="Calibri"/>
              </a:defRPr>
            </a:lvl4pPr>
            <a:lvl5pPr marL="0" indent="1828800" algn="ctr">
              <a:lnSpc>
                <a:spcPct val="90000"/>
              </a:lnSpc>
              <a:spcBef>
                <a:spcPts val="1000"/>
              </a:spcBef>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39"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7124932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4_Title and Content">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838200" y="365125"/>
            <a:ext cx="10515600"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347" name="Body Level One…"/>
          <p:cNvSpPr txBox="1">
            <a:spLocks noGrp="1"/>
          </p:cNvSpPr>
          <p:nvPr>
            <p:ph type="body" idx="1"/>
          </p:nvPr>
        </p:nvSpPr>
        <p:spPr>
          <a:xfrm>
            <a:off x="838200" y="1825625"/>
            <a:ext cx="10515600" cy="4351338"/>
          </a:xfrm>
          <a:prstGeom prst="rect">
            <a:avLst/>
          </a:prstGeom>
        </p:spPr>
        <p:txBody>
          <a:bodyPr/>
          <a:lstStyle>
            <a:lvl1pPr marL="228600" indent="-228600">
              <a:lnSpc>
                <a:spcPct val="90000"/>
              </a:lnSpc>
              <a:spcBef>
                <a:spcPts val="1000"/>
              </a:spcBef>
              <a:buSzPct val="100000"/>
              <a:buFont typeface="Arial"/>
              <a:buChar char="•"/>
              <a:defRPr sz="2800">
                <a:latin typeface="+mn-lt"/>
                <a:ea typeface="+mn-ea"/>
                <a:cs typeface="+mn-cs"/>
                <a:sym typeface="Calibri"/>
              </a:defRPr>
            </a:lvl1pPr>
            <a:lvl2pPr marL="723900" indent="-266700">
              <a:lnSpc>
                <a:spcPct val="90000"/>
              </a:lnSpc>
              <a:spcBef>
                <a:spcPts val="1000"/>
              </a:spcBef>
              <a:buSzPct val="100000"/>
              <a:buFont typeface="Arial"/>
              <a:buChar char="•"/>
              <a:defRPr sz="2800">
                <a:latin typeface="+mn-lt"/>
                <a:ea typeface="+mn-ea"/>
                <a:cs typeface="+mn-cs"/>
                <a:sym typeface="Calibri"/>
              </a:defRPr>
            </a:lvl2pPr>
            <a:lvl3pPr marL="1234439" indent="-320039">
              <a:lnSpc>
                <a:spcPct val="90000"/>
              </a:lnSpc>
              <a:spcBef>
                <a:spcPts val="1000"/>
              </a:spcBef>
              <a:buSzPct val="100000"/>
              <a:buFont typeface="Arial"/>
              <a:buChar char="•"/>
              <a:defRPr sz="2800">
                <a:latin typeface="+mn-lt"/>
                <a:ea typeface="+mn-ea"/>
                <a:cs typeface="+mn-cs"/>
                <a:sym typeface="Calibri"/>
              </a:defRPr>
            </a:lvl3pPr>
            <a:lvl4pPr marL="1727200" indent="-355600">
              <a:lnSpc>
                <a:spcPct val="90000"/>
              </a:lnSpc>
              <a:spcBef>
                <a:spcPts val="1000"/>
              </a:spcBef>
              <a:buSzPct val="100000"/>
              <a:buFont typeface="Arial"/>
              <a:buChar char="•"/>
              <a:defRPr sz="2800">
                <a:latin typeface="+mn-lt"/>
                <a:ea typeface="+mn-ea"/>
                <a:cs typeface="+mn-cs"/>
                <a:sym typeface="Calibri"/>
              </a:defRPr>
            </a:lvl4pPr>
            <a:lvl5pPr marL="2184400" indent="-355600">
              <a:lnSpc>
                <a:spcPct val="90000"/>
              </a:lnSpc>
              <a:spcBef>
                <a:spcPts val="1000"/>
              </a:spcBef>
              <a:buSzPct val="100000"/>
              <a:buFont typeface="Arial"/>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48"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3770635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55" name="Title Text"/>
          <p:cNvSpPr txBox="1">
            <a:spLocks noGrp="1"/>
          </p:cNvSpPr>
          <p:nvPr>
            <p:ph type="title"/>
          </p:nvPr>
        </p:nvSpPr>
        <p:spPr>
          <a:xfrm>
            <a:off x="831850" y="1709738"/>
            <a:ext cx="10515600" cy="2852737"/>
          </a:xfrm>
          <a:prstGeom prst="rect">
            <a:avLst/>
          </a:prstGeom>
        </p:spPr>
        <p:txBody>
          <a:bodyPr anchor="b">
            <a:normAutofit/>
          </a:bodyPr>
          <a:lstStyle>
            <a:lvl1pPr>
              <a:lnSpc>
                <a:spcPct val="90000"/>
              </a:lnSpc>
              <a:defRPr sz="6000" cap="none">
                <a:solidFill>
                  <a:srgbClr val="000000"/>
                </a:solidFill>
                <a:latin typeface="Calibri Light"/>
                <a:ea typeface="Calibri Light"/>
                <a:cs typeface="Calibri Light"/>
                <a:sym typeface="Calibri Light"/>
              </a:defRPr>
            </a:lvl1pPr>
          </a:lstStyle>
          <a:p>
            <a:r>
              <a:t>Title Text</a:t>
            </a:r>
          </a:p>
        </p:txBody>
      </p:sp>
      <p:sp>
        <p:nvSpPr>
          <p:cNvPr id="356" name="Body Level One…"/>
          <p:cNvSpPr txBox="1">
            <a:spLocks noGrp="1"/>
          </p:cNvSpPr>
          <p:nvPr>
            <p:ph type="body" sz="quarter" idx="1"/>
          </p:nvPr>
        </p:nvSpPr>
        <p:spPr>
          <a:xfrm>
            <a:off x="831850" y="4589462"/>
            <a:ext cx="10515600" cy="1500188"/>
          </a:xfrm>
          <a:prstGeom prst="rect">
            <a:avLst/>
          </a:prstGeom>
        </p:spPr>
        <p:txBody>
          <a:bodyPr/>
          <a:lstStyle>
            <a:lvl1pPr marL="0" indent="0">
              <a:lnSpc>
                <a:spcPct val="90000"/>
              </a:lnSpc>
              <a:spcBef>
                <a:spcPts val="1000"/>
              </a:spcBef>
              <a:defRPr sz="2400">
                <a:solidFill>
                  <a:srgbClr val="888888"/>
                </a:solidFill>
                <a:latin typeface="+mn-lt"/>
                <a:ea typeface="+mn-ea"/>
                <a:cs typeface="+mn-cs"/>
                <a:sym typeface="Calibri"/>
              </a:defRPr>
            </a:lvl1pPr>
            <a:lvl2pPr marL="0" indent="457200">
              <a:lnSpc>
                <a:spcPct val="90000"/>
              </a:lnSpc>
              <a:spcBef>
                <a:spcPts val="1000"/>
              </a:spcBef>
              <a:defRPr sz="2400">
                <a:solidFill>
                  <a:srgbClr val="888888"/>
                </a:solidFill>
                <a:latin typeface="+mn-lt"/>
                <a:ea typeface="+mn-ea"/>
                <a:cs typeface="+mn-cs"/>
                <a:sym typeface="Calibri"/>
              </a:defRPr>
            </a:lvl2pPr>
            <a:lvl3pPr marL="0" indent="914400">
              <a:lnSpc>
                <a:spcPct val="90000"/>
              </a:lnSpc>
              <a:spcBef>
                <a:spcPts val="1000"/>
              </a:spcBef>
              <a:defRPr sz="2400">
                <a:solidFill>
                  <a:srgbClr val="888888"/>
                </a:solidFill>
                <a:latin typeface="+mn-lt"/>
                <a:ea typeface="+mn-ea"/>
                <a:cs typeface="+mn-cs"/>
                <a:sym typeface="Calibri"/>
              </a:defRPr>
            </a:lvl3pPr>
            <a:lvl4pPr marL="0" indent="1371600">
              <a:lnSpc>
                <a:spcPct val="90000"/>
              </a:lnSpc>
              <a:spcBef>
                <a:spcPts val="1000"/>
              </a:spcBef>
              <a:defRPr sz="2400">
                <a:solidFill>
                  <a:srgbClr val="888888"/>
                </a:solidFill>
                <a:latin typeface="+mn-lt"/>
                <a:ea typeface="+mn-ea"/>
                <a:cs typeface="+mn-cs"/>
                <a:sym typeface="Calibri"/>
              </a:defRPr>
            </a:lvl4pPr>
            <a:lvl5pPr marL="0" indent="1828800">
              <a:lnSpc>
                <a:spcPct val="90000"/>
              </a:lnSpc>
              <a:spcBef>
                <a:spcPts val="1000"/>
              </a:spcBef>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57"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4633702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3_Two Content">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838200" y="365125"/>
            <a:ext cx="10515600"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365" name="Body Level One…"/>
          <p:cNvSpPr txBox="1">
            <a:spLocks noGrp="1"/>
          </p:cNvSpPr>
          <p:nvPr>
            <p:ph type="body" sz="half" idx="1"/>
          </p:nvPr>
        </p:nvSpPr>
        <p:spPr>
          <a:xfrm>
            <a:off x="838200" y="1825625"/>
            <a:ext cx="5181600" cy="4351338"/>
          </a:xfrm>
          <a:prstGeom prst="rect">
            <a:avLst/>
          </a:prstGeom>
        </p:spPr>
        <p:txBody>
          <a:bodyPr/>
          <a:lstStyle>
            <a:lvl1pPr marL="228600" indent="-228600">
              <a:lnSpc>
                <a:spcPct val="90000"/>
              </a:lnSpc>
              <a:spcBef>
                <a:spcPts val="1000"/>
              </a:spcBef>
              <a:buSzPct val="100000"/>
              <a:buFont typeface="Arial"/>
              <a:buChar char="•"/>
              <a:defRPr sz="2800">
                <a:latin typeface="+mn-lt"/>
                <a:ea typeface="+mn-ea"/>
                <a:cs typeface="+mn-cs"/>
                <a:sym typeface="Calibri"/>
              </a:defRPr>
            </a:lvl1pPr>
            <a:lvl2pPr marL="723900" indent="-266700">
              <a:lnSpc>
                <a:spcPct val="90000"/>
              </a:lnSpc>
              <a:spcBef>
                <a:spcPts val="1000"/>
              </a:spcBef>
              <a:buSzPct val="100000"/>
              <a:buFont typeface="Arial"/>
              <a:buChar char="•"/>
              <a:defRPr sz="2800">
                <a:latin typeface="+mn-lt"/>
                <a:ea typeface="+mn-ea"/>
                <a:cs typeface="+mn-cs"/>
                <a:sym typeface="Calibri"/>
              </a:defRPr>
            </a:lvl2pPr>
            <a:lvl3pPr marL="1234439" indent="-320039">
              <a:lnSpc>
                <a:spcPct val="90000"/>
              </a:lnSpc>
              <a:spcBef>
                <a:spcPts val="1000"/>
              </a:spcBef>
              <a:buSzPct val="100000"/>
              <a:buFont typeface="Arial"/>
              <a:buChar char="•"/>
              <a:defRPr sz="2800">
                <a:latin typeface="+mn-lt"/>
                <a:ea typeface="+mn-ea"/>
                <a:cs typeface="+mn-cs"/>
                <a:sym typeface="Calibri"/>
              </a:defRPr>
            </a:lvl3pPr>
            <a:lvl4pPr marL="1727200" indent="-355600">
              <a:lnSpc>
                <a:spcPct val="90000"/>
              </a:lnSpc>
              <a:spcBef>
                <a:spcPts val="1000"/>
              </a:spcBef>
              <a:buSzPct val="100000"/>
              <a:buFont typeface="Arial"/>
              <a:buChar char="•"/>
              <a:defRPr sz="2800">
                <a:latin typeface="+mn-lt"/>
                <a:ea typeface="+mn-ea"/>
                <a:cs typeface="+mn-cs"/>
                <a:sym typeface="Calibri"/>
              </a:defRPr>
            </a:lvl4pPr>
            <a:lvl5pPr marL="2184400" indent="-355600">
              <a:lnSpc>
                <a:spcPct val="90000"/>
              </a:lnSpc>
              <a:spcBef>
                <a:spcPts val="1000"/>
              </a:spcBef>
              <a:buSzPct val="100000"/>
              <a:buFont typeface="Arial"/>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66"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23159864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839787" y="365125"/>
            <a:ext cx="10515601"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374" name="Body Level One…"/>
          <p:cNvSpPr txBox="1">
            <a:spLocks noGrp="1"/>
          </p:cNvSpPr>
          <p:nvPr>
            <p:ph type="body" sz="quarter" idx="1"/>
          </p:nvPr>
        </p:nvSpPr>
        <p:spPr>
          <a:xfrm>
            <a:off x="839787" y="1681163"/>
            <a:ext cx="5157789" cy="823913"/>
          </a:xfrm>
          <a:prstGeom prst="rect">
            <a:avLst/>
          </a:prstGeom>
        </p:spPr>
        <p:txBody>
          <a:bodyPr anchor="b"/>
          <a:lstStyle>
            <a:lvl1pPr marL="0" indent="0">
              <a:lnSpc>
                <a:spcPct val="90000"/>
              </a:lnSpc>
              <a:spcBef>
                <a:spcPts val="1000"/>
              </a:spcBef>
              <a:defRPr sz="2400" b="1">
                <a:latin typeface="+mn-lt"/>
                <a:ea typeface="+mn-ea"/>
                <a:cs typeface="+mn-cs"/>
                <a:sym typeface="Calibri"/>
              </a:defRPr>
            </a:lvl1pPr>
            <a:lvl2pPr marL="0" indent="457200">
              <a:lnSpc>
                <a:spcPct val="90000"/>
              </a:lnSpc>
              <a:spcBef>
                <a:spcPts val="1000"/>
              </a:spcBef>
              <a:defRPr sz="2400" b="1">
                <a:latin typeface="+mn-lt"/>
                <a:ea typeface="+mn-ea"/>
                <a:cs typeface="+mn-cs"/>
                <a:sym typeface="Calibri"/>
              </a:defRPr>
            </a:lvl2pPr>
            <a:lvl3pPr marL="0" indent="914400">
              <a:lnSpc>
                <a:spcPct val="90000"/>
              </a:lnSpc>
              <a:spcBef>
                <a:spcPts val="1000"/>
              </a:spcBef>
              <a:defRPr sz="2400" b="1">
                <a:latin typeface="+mn-lt"/>
                <a:ea typeface="+mn-ea"/>
                <a:cs typeface="+mn-cs"/>
                <a:sym typeface="Calibri"/>
              </a:defRPr>
            </a:lvl3pPr>
            <a:lvl4pPr marL="0" indent="1371600">
              <a:lnSpc>
                <a:spcPct val="90000"/>
              </a:lnSpc>
              <a:spcBef>
                <a:spcPts val="1000"/>
              </a:spcBef>
              <a:defRPr sz="2400" b="1">
                <a:latin typeface="+mn-lt"/>
                <a:ea typeface="+mn-ea"/>
                <a:cs typeface="+mn-cs"/>
                <a:sym typeface="Calibri"/>
              </a:defRPr>
            </a:lvl4pPr>
            <a:lvl5pPr marL="0" indent="1828800">
              <a:lnSpc>
                <a:spcPct val="90000"/>
              </a:lnSpc>
              <a:spcBef>
                <a:spcPts val="1000"/>
              </a:spcBef>
              <a:defRPr sz="2400" b="1">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75" name="Text Placeholder 4"/>
          <p:cNvSpPr>
            <a:spLocks noGrp="1"/>
          </p:cNvSpPr>
          <p:nvPr>
            <p:ph type="body" sz="quarter" idx="13"/>
          </p:nvPr>
        </p:nvSpPr>
        <p:spPr>
          <a:xfrm>
            <a:off x="6172200" y="1681163"/>
            <a:ext cx="5183188" cy="823913"/>
          </a:xfrm>
          <a:prstGeom prst="rect">
            <a:avLst/>
          </a:prstGeom>
        </p:spPr>
        <p:txBody>
          <a:bodyPr anchor="b"/>
          <a:lstStyle/>
          <a:p>
            <a:pPr marL="0" indent="0">
              <a:lnSpc>
                <a:spcPct val="90000"/>
              </a:lnSpc>
              <a:spcBef>
                <a:spcPts val="1000"/>
              </a:spcBef>
              <a:defRPr sz="2400" b="1">
                <a:latin typeface="+mn-lt"/>
                <a:ea typeface="+mn-ea"/>
                <a:cs typeface="+mn-cs"/>
                <a:sym typeface="Calibri"/>
              </a:defRPr>
            </a:pPr>
            <a:endParaRPr/>
          </a:p>
        </p:txBody>
      </p:sp>
      <p:sp>
        <p:nvSpPr>
          <p:cNvPr id="376"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13996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838200" y="365125"/>
            <a:ext cx="10515600"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384"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17786426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91"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15742376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398" name="Title Text"/>
          <p:cNvSpPr txBox="1">
            <a:spLocks noGrp="1"/>
          </p:cNvSpPr>
          <p:nvPr>
            <p:ph type="title"/>
          </p:nvPr>
        </p:nvSpPr>
        <p:spPr>
          <a:xfrm>
            <a:off x="839787" y="457200"/>
            <a:ext cx="3932239" cy="1600200"/>
          </a:xfrm>
          <a:prstGeom prst="rect">
            <a:avLst/>
          </a:prstGeom>
        </p:spPr>
        <p:txBody>
          <a:bodyPr anchor="b">
            <a:normAutofit/>
          </a:bodyPr>
          <a:lstStyle>
            <a:lvl1pPr>
              <a:lnSpc>
                <a:spcPct val="90000"/>
              </a:lnSpc>
              <a:defRPr sz="3200" cap="none">
                <a:solidFill>
                  <a:srgbClr val="000000"/>
                </a:solidFill>
                <a:latin typeface="Calibri Light"/>
                <a:ea typeface="Calibri Light"/>
                <a:cs typeface="Calibri Light"/>
                <a:sym typeface="Calibri Light"/>
              </a:defRPr>
            </a:lvl1pPr>
          </a:lstStyle>
          <a:p>
            <a:r>
              <a:t>Title Text</a:t>
            </a:r>
          </a:p>
        </p:txBody>
      </p:sp>
      <p:sp>
        <p:nvSpPr>
          <p:cNvPr id="399" name="Body Level One…"/>
          <p:cNvSpPr txBox="1">
            <a:spLocks noGrp="1"/>
          </p:cNvSpPr>
          <p:nvPr>
            <p:ph type="body" sz="half" idx="1"/>
          </p:nvPr>
        </p:nvSpPr>
        <p:spPr>
          <a:xfrm>
            <a:off x="5183187" y="987425"/>
            <a:ext cx="6172201" cy="4873625"/>
          </a:xfrm>
          <a:prstGeom prst="rect">
            <a:avLst/>
          </a:prstGeom>
        </p:spPr>
        <p:txBody>
          <a:bodyPr/>
          <a:lstStyle>
            <a:lvl1pPr marL="228600" indent="-228600">
              <a:lnSpc>
                <a:spcPct val="90000"/>
              </a:lnSpc>
              <a:spcBef>
                <a:spcPts val="1000"/>
              </a:spcBef>
              <a:buSzPct val="100000"/>
              <a:buFont typeface="Arial"/>
              <a:buChar char="•"/>
              <a:defRPr sz="3200">
                <a:latin typeface="+mn-lt"/>
                <a:ea typeface="+mn-ea"/>
                <a:cs typeface="+mn-cs"/>
                <a:sym typeface="Calibri"/>
              </a:defRPr>
            </a:lvl1pPr>
            <a:lvl2pPr marL="718457" indent="-261257">
              <a:lnSpc>
                <a:spcPct val="90000"/>
              </a:lnSpc>
              <a:spcBef>
                <a:spcPts val="1000"/>
              </a:spcBef>
              <a:buSzPct val="100000"/>
              <a:buFont typeface="Arial"/>
              <a:buChar char="•"/>
              <a:defRPr sz="3200">
                <a:latin typeface="+mn-lt"/>
                <a:ea typeface="+mn-ea"/>
                <a:cs typeface="+mn-cs"/>
                <a:sym typeface="Calibri"/>
              </a:defRPr>
            </a:lvl2pPr>
            <a:lvl3pPr marL="1219200" indent="-304800">
              <a:lnSpc>
                <a:spcPct val="90000"/>
              </a:lnSpc>
              <a:spcBef>
                <a:spcPts val="1000"/>
              </a:spcBef>
              <a:buSzPct val="100000"/>
              <a:buFont typeface="Arial"/>
              <a:buChar char="•"/>
              <a:defRPr sz="3200">
                <a:latin typeface="+mn-lt"/>
                <a:ea typeface="+mn-ea"/>
                <a:cs typeface="+mn-cs"/>
                <a:sym typeface="Calibri"/>
              </a:defRPr>
            </a:lvl3pPr>
            <a:lvl4pPr marL="1737360" indent="-365760">
              <a:lnSpc>
                <a:spcPct val="90000"/>
              </a:lnSpc>
              <a:spcBef>
                <a:spcPts val="1000"/>
              </a:spcBef>
              <a:buSzPct val="100000"/>
              <a:buFont typeface="Arial"/>
              <a:buChar char="•"/>
              <a:defRPr sz="3200">
                <a:latin typeface="+mn-lt"/>
                <a:ea typeface="+mn-ea"/>
                <a:cs typeface="+mn-cs"/>
                <a:sym typeface="Calibri"/>
              </a:defRPr>
            </a:lvl4pPr>
            <a:lvl5pPr marL="2194560" indent="-365760">
              <a:lnSpc>
                <a:spcPct val="90000"/>
              </a:lnSpc>
              <a:spcBef>
                <a:spcPts val="1000"/>
              </a:spcBef>
              <a:buSzPct val="100000"/>
              <a:buFont typeface="Arial"/>
              <a:buChar char="•"/>
              <a:defRPr sz="32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0" name="Text Placeholder 3"/>
          <p:cNvSpPr>
            <a:spLocks noGrp="1"/>
          </p:cNvSpPr>
          <p:nvPr>
            <p:ph type="body" sz="quarter" idx="13"/>
          </p:nvPr>
        </p:nvSpPr>
        <p:spPr>
          <a:xfrm>
            <a:off x="839787" y="2057400"/>
            <a:ext cx="3932238" cy="3811588"/>
          </a:xfrm>
          <a:prstGeom prst="rect">
            <a:avLst/>
          </a:prstGeom>
        </p:spPr>
        <p:txBody>
          <a:bodyPr/>
          <a:lstStyle/>
          <a:p>
            <a:pPr marL="0" indent="0">
              <a:lnSpc>
                <a:spcPct val="90000"/>
              </a:lnSpc>
              <a:spcBef>
                <a:spcPts val="1000"/>
              </a:spcBef>
              <a:defRPr sz="1600">
                <a:latin typeface="+mn-lt"/>
                <a:ea typeface="+mn-ea"/>
                <a:cs typeface="+mn-cs"/>
                <a:sym typeface="Calibri"/>
              </a:defRPr>
            </a:pPr>
            <a:endParaRPr/>
          </a:p>
        </p:txBody>
      </p:sp>
      <p:sp>
        <p:nvSpPr>
          <p:cNvPr id="401"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33272763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408" name="Title Text"/>
          <p:cNvSpPr txBox="1">
            <a:spLocks noGrp="1"/>
          </p:cNvSpPr>
          <p:nvPr>
            <p:ph type="title"/>
          </p:nvPr>
        </p:nvSpPr>
        <p:spPr>
          <a:xfrm>
            <a:off x="839787" y="457200"/>
            <a:ext cx="3932239" cy="1600200"/>
          </a:xfrm>
          <a:prstGeom prst="rect">
            <a:avLst/>
          </a:prstGeom>
        </p:spPr>
        <p:txBody>
          <a:bodyPr anchor="b">
            <a:normAutofit/>
          </a:bodyPr>
          <a:lstStyle>
            <a:lvl1pPr>
              <a:lnSpc>
                <a:spcPct val="90000"/>
              </a:lnSpc>
              <a:defRPr sz="3200" cap="none">
                <a:solidFill>
                  <a:srgbClr val="000000"/>
                </a:solidFill>
                <a:latin typeface="Calibri Light"/>
                <a:ea typeface="Calibri Light"/>
                <a:cs typeface="Calibri Light"/>
                <a:sym typeface="Calibri Light"/>
              </a:defRPr>
            </a:lvl1pPr>
          </a:lstStyle>
          <a:p>
            <a:r>
              <a:t>Title Text</a:t>
            </a:r>
          </a:p>
        </p:txBody>
      </p:sp>
      <p:sp>
        <p:nvSpPr>
          <p:cNvPr id="409"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dirty="0"/>
          </a:p>
        </p:txBody>
      </p:sp>
      <p:sp>
        <p:nvSpPr>
          <p:cNvPr id="410" name="Body Level One…"/>
          <p:cNvSpPr txBox="1">
            <a:spLocks noGrp="1"/>
          </p:cNvSpPr>
          <p:nvPr>
            <p:ph type="body" sz="quarter" idx="1"/>
          </p:nvPr>
        </p:nvSpPr>
        <p:spPr>
          <a:xfrm>
            <a:off x="839787" y="2057400"/>
            <a:ext cx="3932239" cy="3811588"/>
          </a:xfrm>
          <a:prstGeom prst="rect">
            <a:avLst/>
          </a:prstGeom>
        </p:spPr>
        <p:txBody>
          <a:bodyPr/>
          <a:lstStyle>
            <a:lvl1pPr marL="0" indent="0">
              <a:lnSpc>
                <a:spcPct val="90000"/>
              </a:lnSpc>
              <a:spcBef>
                <a:spcPts val="1000"/>
              </a:spcBef>
              <a:defRPr sz="1600">
                <a:latin typeface="+mn-lt"/>
                <a:ea typeface="+mn-ea"/>
                <a:cs typeface="+mn-cs"/>
                <a:sym typeface="Calibri"/>
              </a:defRPr>
            </a:lvl1pPr>
            <a:lvl2pPr marL="0" indent="457200">
              <a:lnSpc>
                <a:spcPct val="90000"/>
              </a:lnSpc>
              <a:spcBef>
                <a:spcPts val="1000"/>
              </a:spcBef>
              <a:defRPr sz="1600">
                <a:latin typeface="+mn-lt"/>
                <a:ea typeface="+mn-ea"/>
                <a:cs typeface="+mn-cs"/>
                <a:sym typeface="Calibri"/>
              </a:defRPr>
            </a:lvl2pPr>
            <a:lvl3pPr marL="0" indent="914400">
              <a:lnSpc>
                <a:spcPct val="90000"/>
              </a:lnSpc>
              <a:spcBef>
                <a:spcPts val="1000"/>
              </a:spcBef>
              <a:defRPr sz="1600">
                <a:latin typeface="+mn-lt"/>
                <a:ea typeface="+mn-ea"/>
                <a:cs typeface="+mn-cs"/>
                <a:sym typeface="Calibri"/>
              </a:defRPr>
            </a:lvl3pPr>
            <a:lvl4pPr marL="0" indent="1371600">
              <a:lnSpc>
                <a:spcPct val="90000"/>
              </a:lnSpc>
              <a:spcBef>
                <a:spcPts val="1000"/>
              </a:spcBef>
              <a:defRPr sz="1600">
                <a:latin typeface="+mn-lt"/>
                <a:ea typeface="+mn-ea"/>
                <a:cs typeface="+mn-cs"/>
                <a:sym typeface="Calibri"/>
              </a:defRPr>
            </a:lvl4pPr>
            <a:lvl5pPr marL="0" indent="1828800">
              <a:lnSpc>
                <a:spcPct val="90000"/>
              </a:lnSpc>
              <a:spcBef>
                <a:spcPts val="1000"/>
              </a:spcBef>
              <a:defRPr sz="16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1"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8488262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418" name="Title Text"/>
          <p:cNvSpPr txBox="1">
            <a:spLocks noGrp="1"/>
          </p:cNvSpPr>
          <p:nvPr>
            <p:ph type="title"/>
          </p:nvPr>
        </p:nvSpPr>
        <p:spPr>
          <a:xfrm>
            <a:off x="838200" y="365125"/>
            <a:ext cx="10515600"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419" name="Body Level One…"/>
          <p:cNvSpPr txBox="1">
            <a:spLocks noGrp="1"/>
          </p:cNvSpPr>
          <p:nvPr>
            <p:ph type="body" idx="1"/>
          </p:nvPr>
        </p:nvSpPr>
        <p:spPr>
          <a:xfrm>
            <a:off x="838200" y="1825625"/>
            <a:ext cx="10515600" cy="4351338"/>
          </a:xfrm>
          <a:prstGeom prst="rect">
            <a:avLst/>
          </a:prstGeom>
        </p:spPr>
        <p:txBody>
          <a:bodyPr/>
          <a:lstStyle>
            <a:lvl1pPr marL="228600" indent="-228600">
              <a:lnSpc>
                <a:spcPct val="90000"/>
              </a:lnSpc>
              <a:spcBef>
                <a:spcPts val="1000"/>
              </a:spcBef>
              <a:buSzPct val="100000"/>
              <a:buFont typeface="Arial"/>
              <a:buChar char="•"/>
              <a:defRPr sz="2800">
                <a:latin typeface="+mn-lt"/>
                <a:ea typeface="+mn-ea"/>
                <a:cs typeface="+mn-cs"/>
                <a:sym typeface="Calibri"/>
              </a:defRPr>
            </a:lvl1pPr>
            <a:lvl2pPr marL="723900" indent="-266700">
              <a:lnSpc>
                <a:spcPct val="90000"/>
              </a:lnSpc>
              <a:spcBef>
                <a:spcPts val="1000"/>
              </a:spcBef>
              <a:buSzPct val="100000"/>
              <a:buFont typeface="Arial"/>
              <a:buChar char="•"/>
              <a:defRPr sz="2800">
                <a:latin typeface="+mn-lt"/>
                <a:ea typeface="+mn-ea"/>
                <a:cs typeface="+mn-cs"/>
                <a:sym typeface="Calibri"/>
              </a:defRPr>
            </a:lvl2pPr>
            <a:lvl3pPr marL="1234439" indent="-320039">
              <a:lnSpc>
                <a:spcPct val="90000"/>
              </a:lnSpc>
              <a:spcBef>
                <a:spcPts val="1000"/>
              </a:spcBef>
              <a:buSzPct val="100000"/>
              <a:buFont typeface="Arial"/>
              <a:buChar char="•"/>
              <a:defRPr sz="2800">
                <a:latin typeface="+mn-lt"/>
                <a:ea typeface="+mn-ea"/>
                <a:cs typeface="+mn-cs"/>
                <a:sym typeface="Calibri"/>
              </a:defRPr>
            </a:lvl3pPr>
            <a:lvl4pPr marL="1727200" indent="-355600">
              <a:lnSpc>
                <a:spcPct val="90000"/>
              </a:lnSpc>
              <a:spcBef>
                <a:spcPts val="1000"/>
              </a:spcBef>
              <a:buSzPct val="100000"/>
              <a:buFont typeface="Arial"/>
              <a:buChar char="•"/>
              <a:defRPr sz="2800">
                <a:latin typeface="+mn-lt"/>
                <a:ea typeface="+mn-ea"/>
                <a:cs typeface="+mn-cs"/>
                <a:sym typeface="Calibri"/>
              </a:defRPr>
            </a:lvl4pPr>
            <a:lvl5pPr marL="2184400" indent="-355600">
              <a:lnSpc>
                <a:spcPct val="90000"/>
              </a:lnSpc>
              <a:spcBef>
                <a:spcPts val="1000"/>
              </a:spcBef>
              <a:buSzPct val="100000"/>
              <a:buFont typeface="Arial"/>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20"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9831075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B545-1665-4334-AA3C-B1B4D54231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12AE1E-AF8A-4EFC-818F-132D49AE9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C2FD786-97DB-4BE9-9ED1-1895F7DF8F4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DAF087-D263-4917-84EB-AA1BF82379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E3728D-0ADD-48D1-A099-BBF5F0299B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A65299-5FFA-4F47-91CE-18FB85EA3AF7}"/>
              </a:ext>
            </a:extLst>
          </p:cNvPr>
          <p:cNvSpPr>
            <a:spLocks noGrp="1"/>
          </p:cNvSpPr>
          <p:nvPr>
            <p:ph type="dt" sz="half" idx="10"/>
          </p:nvPr>
        </p:nvSpPr>
        <p:spPr/>
        <p:txBody>
          <a:bodyPr/>
          <a:lstStyle/>
          <a:p>
            <a:fld id="{3AC1B2D6-2439-4219-9B63-8E16A72FB174}" type="datetimeFigureOut">
              <a:rPr lang="en-US" smtClean="0"/>
              <a:t>4/30/2019</a:t>
            </a:fld>
            <a:endParaRPr lang="en-US" dirty="0"/>
          </a:p>
        </p:txBody>
      </p:sp>
      <p:sp>
        <p:nvSpPr>
          <p:cNvPr id="8" name="Footer Placeholder 7">
            <a:extLst>
              <a:ext uri="{FF2B5EF4-FFF2-40B4-BE49-F238E27FC236}">
                <a16:creationId xmlns:a16="http://schemas.microsoft.com/office/drawing/2014/main" id="{F6F1BEEF-E718-46FE-8C0C-892FFABD2F3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28B61B8-0D28-400B-AA9C-1889B9A1482F}"/>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37181862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427" name="Title Text"/>
          <p:cNvSpPr txBox="1">
            <a:spLocks noGrp="1"/>
          </p:cNvSpPr>
          <p:nvPr>
            <p:ph type="title"/>
          </p:nvPr>
        </p:nvSpPr>
        <p:spPr>
          <a:xfrm>
            <a:off x="8724900" y="365125"/>
            <a:ext cx="2628900" cy="5811838"/>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428" name="Body Level One…"/>
          <p:cNvSpPr txBox="1">
            <a:spLocks noGrp="1"/>
          </p:cNvSpPr>
          <p:nvPr>
            <p:ph type="body" idx="1"/>
          </p:nvPr>
        </p:nvSpPr>
        <p:spPr>
          <a:xfrm>
            <a:off x="838200" y="365125"/>
            <a:ext cx="7734300" cy="5811838"/>
          </a:xfrm>
          <a:prstGeom prst="rect">
            <a:avLst/>
          </a:prstGeom>
        </p:spPr>
        <p:txBody>
          <a:bodyPr/>
          <a:lstStyle>
            <a:lvl1pPr marL="228600" indent="-228600">
              <a:lnSpc>
                <a:spcPct val="90000"/>
              </a:lnSpc>
              <a:spcBef>
                <a:spcPts val="1000"/>
              </a:spcBef>
              <a:buSzPct val="100000"/>
              <a:buFont typeface="Arial"/>
              <a:buChar char="•"/>
              <a:defRPr sz="2800">
                <a:latin typeface="+mn-lt"/>
                <a:ea typeface="+mn-ea"/>
                <a:cs typeface="+mn-cs"/>
                <a:sym typeface="Calibri"/>
              </a:defRPr>
            </a:lvl1pPr>
            <a:lvl2pPr marL="723900" indent="-266700">
              <a:lnSpc>
                <a:spcPct val="90000"/>
              </a:lnSpc>
              <a:spcBef>
                <a:spcPts val="1000"/>
              </a:spcBef>
              <a:buSzPct val="100000"/>
              <a:buFont typeface="Arial"/>
              <a:buChar char="•"/>
              <a:defRPr sz="2800">
                <a:latin typeface="+mn-lt"/>
                <a:ea typeface="+mn-ea"/>
                <a:cs typeface="+mn-cs"/>
                <a:sym typeface="Calibri"/>
              </a:defRPr>
            </a:lvl2pPr>
            <a:lvl3pPr marL="1234439" indent="-320039">
              <a:lnSpc>
                <a:spcPct val="90000"/>
              </a:lnSpc>
              <a:spcBef>
                <a:spcPts val="1000"/>
              </a:spcBef>
              <a:buSzPct val="100000"/>
              <a:buFont typeface="Arial"/>
              <a:buChar char="•"/>
              <a:defRPr sz="2800">
                <a:latin typeface="+mn-lt"/>
                <a:ea typeface="+mn-ea"/>
                <a:cs typeface="+mn-cs"/>
                <a:sym typeface="Calibri"/>
              </a:defRPr>
            </a:lvl3pPr>
            <a:lvl4pPr marL="1727200" indent="-355600">
              <a:lnSpc>
                <a:spcPct val="90000"/>
              </a:lnSpc>
              <a:spcBef>
                <a:spcPts val="1000"/>
              </a:spcBef>
              <a:buSzPct val="100000"/>
              <a:buFont typeface="Arial"/>
              <a:buChar char="•"/>
              <a:defRPr sz="2800">
                <a:latin typeface="+mn-lt"/>
                <a:ea typeface="+mn-ea"/>
                <a:cs typeface="+mn-cs"/>
                <a:sym typeface="Calibri"/>
              </a:defRPr>
            </a:lvl4pPr>
            <a:lvl5pPr marL="2184400" indent="-355600">
              <a:lnSpc>
                <a:spcPct val="90000"/>
              </a:lnSpc>
              <a:spcBef>
                <a:spcPts val="1000"/>
              </a:spcBef>
              <a:buSzPct val="100000"/>
              <a:buFont typeface="Arial"/>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29"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dirty="0"/>
          </a:p>
        </p:txBody>
      </p:sp>
    </p:spTree>
    <p:extLst>
      <p:ext uri="{BB962C8B-B14F-4D97-AF65-F5344CB8AC3E}">
        <p14:creationId xmlns:p14="http://schemas.microsoft.com/office/powerpoint/2010/main" val="15596285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5_Title and Content">
    <p:spTree>
      <p:nvGrpSpPr>
        <p:cNvPr id="1" name=""/>
        <p:cNvGrpSpPr/>
        <p:nvPr/>
      </p:nvGrpSpPr>
      <p:grpSpPr>
        <a:xfrm>
          <a:off x="0" y="0"/>
          <a:ext cx="0" cy="0"/>
          <a:chOff x="0" y="0"/>
          <a:chExt cx="0" cy="0"/>
        </a:xfrm>
      </p:grpSpPr>
      <p:sp>
        <p:nvSpPr>
          <p:cNvPr id="436" name="Slide Number"/>
          <p:cNvSpPr txBox="1">
            <a:spLocks noGrp="1"/>
          </p:cNvSpPr>
          <p:nvPr>
            <p:ph type="sldNum" sz="quarter" idx="2"/>
          </p:nvPr>
        </p:nvSpPr>
        <p:spPr>
          <a:xfrm>
            <a:off x="11756692" y="6514048"/>
            <a:ext cx="273656" cy="264255"/>
          </a:xfrm>
          <a:prstGeom prst="rect">
            <a:avLst/>
          </a:prstGeom>
        </p:spPr>
        <p:txBody>
          <a:bodyPr anchor="ctr"/>
          <a:lstStyle>
            <a:lvl1pPr algn="r">
              <a:defRPr sz="1200">
                <a:solidFill>
                  <a:srgbClr val="FFFFFF"/>
                </a:solidFill>
              </a:defRPr>
            </a:lvl1pPr>
          </a:lstStyle>
          <a:p>
            <a:fld id="{86CB4B4D-7CA3-9044-876B-883B54F8677D}" type="slidenum">
              <a:t>‹#›</a:t>
            </a:fld>
            <a:endParaRPr dirty="0"/>
          </a:p>
        </p:txBody>
      </p:sp>
    </p:spTree>
    <p:extLst>
      <p:ext uri="{BB962C8B-B14F-4D97-AF65-F5344CB8AC3E}">
        <p14:creationId xmlns:p14="http://schemas.microsoft.com/office/powerpoint/2010/main" val="17739458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4A7A-F77E-4AE6-945B-1DD205EAEA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C205B0-8D8B-4C92-B194-627CEFF5BC62}"/>
              </a:ext>
            </a:extLst>
          </p:cNvPr>
          <p:cNvSpPr>
            <a:spLocks noGrp="1"/>
          </p:cNvSpPr>
          <p:nvPr>
            <p:ph type="dt" sz="half" idx="10"/>
          </p:nvPr>
        </p:nvSpPr>
        <p:spPr/>
        <p:txBody>
          <a:bodyPr/>
          <a:lstStyle/>
          <a:p>
            <a:fld id="{3AC1B2D6-2439-4219-9B63-8E16A72FB174}" type="datetimeFigureOut">
              <a:rPr lang="en-US" smtClean="0"/>
              <a:t>4/30/2019</a:t>
            </a:fld>
            <a:endParaRPr lang="en-US" dirty="0"/>
          </a:p>
        </p:txBody>
      </p:sp>
      <p:sp>
        <p:nvSpPr>
          <p:cNvPr id="4" name="Footer Placeholder 3">
            <a:extLst>
              <a:ext uri="{FF2B5EF4-FFF2-40B4-BE49-F238E27FC236}">
                <a16:creationId xmlns:a16="http://schemas.microsoft.com/office/drawing/2014/main" id="{5AA50454-7DB5-4167-BB31-BF14B5CD35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6E93815-7CDA-4E07-AFDB-23F63518130F}"/>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18489204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AB0D7-EB10-4769-82CA-28A0469AF9C9}"/>
              </a:ext>
            </a:extLst>
          </p:cNvPr>
          <p:cNvSpPr>
            <a:spLocks noGrp="1"/>
          </p:cNvSpPr>
          <p:nvPr>
            <p:ph type="dt" sz="half" idx="10"/>
          </p:nvPr>
        </p:nvSpPr>
        <p:spPr/>
        <p:txBody>
          <a:bodyPr/>
          <a:lstStyle/>
          <a:p>
            <a:fld id="{3AC1B2D6-2439-4219-9B63-8E16A72FB174}" type="datetimeFigureOut">
              <a:rPr lang="en-US" smtClean="0"/>
              <a:t>4/30/2019</a:t>
            </a:fld>
            <a:endParaRPr lang="en-US" dirty="0"/>
          </a:p>
        </p:txBody>
      </p:sp>
      <p:sp>
        <p:nvSpPr>
          <p:cNvPr id="3" name="Footer Placeholder 2">
            <a:extLst>
              <a:ext uri="{FF2B5EF4-FFF2-40B4-BE49-F238E27FC236}">
                <a16:creationId xmlns:a16="http://schemas.microsoft.com/office/drawing/2014/main" id="{CF669051-6395-445E-A48F-169F2E6D0A7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A33BAF-2D2E-46D8-82E6-D15C964187A7}"/>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10177621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57AD-D809-469C-84F2-FFC9F6329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23277D-04F6-4DE8-B84A-54503464D2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3E4BAC-0D25-41DF-85CB-5C5C207CF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C88F1D-7A66-4852-AA1C-3766216F5895}"/>
              </a:ext>
            </a:extLst>
          </p:cNvPr>
          <p:cNvSpPr>
            <a:spLocks noGrp="1"/>
          </p:cNvSpPr>
          <p:nvPr>
            <p:ph type="dt" sz="half" idx="10"/>
          </p:nvPr>
        </p:nvSpPr>
        <p:spPr/>
        <p:txBody>
          <a:bodyPr/>
          <a:lstStyle/>
          <a:p>
            <a:fld id="{3AC1B2D6-2439-4219-9B63-8E16A72FB174}" type="datetimeFigureOut">
              <a:rPr lang="en-US" smtClean="0"/>
              <a:t>4/30/2019</a:t>
            </a:fld>
            <a:endParaRPr lang="en-US" dirty="0"/>
          </a:p>
        </p:txBody>
      </p:sp>
      <p:sp>
        <p:nvSpPr>
          <p:cNvPr id="6" name="Footer Placeholder 5">
            <a:extLst>
              <a:ext uri="{FF2B5EF4-FFF2-40B4-BE49-F238E27FC236}">
                <a16:creationId xmlns:a16="http://schemas.microsoft.com/office/drawing/2014/main" id="{E954301F-D34B-471C-97A2-20722F737FD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E9824F-B18F-4CBB-AD3D-91CDF9C23B3D}"/>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1871623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91B1-83DB-45A7-A3A3-0482736D07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6740FC-A498-43DB-8266-37BE3CF2D1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5BD9B14-F6E4-4C62-BCCA-7CD07D0C9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7D3C35-05D3-4B76-BC63-40DD0256AFE3}"/>
              </a:ext>
            </a:extLst>
          </p:cNvPr>
          <p:cNvSpPr>
            <a:spLocks noGrp="1"/>
          </p:cNvSpPr>
          <p:nvPr>
            <p:ph type="dt" sz="half" idx="10"/>
          </p:nvPr>
        </p:nvSpPr>
        <p:spPr/>
        <p:txBody>
          <a:bodyPr/>
          <a:lstStyle/>
          <a:p>
            <a:fld id="{3AC1B2D6-2439-4219-9B63-8E16A72FB174}" type="datetimeFigureOut">
              <a:rPr lang="en-US" smtClean="0"/>
              <a:t>4/30/2019</a:t>
            </a:fld>
            <a:endParaRPr lang="en-US" dirty="0"/>
          </a:p>
        </p:txBody>
      </p:sp>
      <p:sp>
        <p:nvSpPr>
          <p:cNvPr id="6" name="Footer Placeholder 5">
            <a:extLst>
              <a:ext uri="{FF2B5EF4-FFF2-40B4-BE49-F238E27FC236}">
                <a16:creationId xmlns:a16="http://schemas.microsoft.com/office/drawing/2014/main" id="{B8BA522B-A97D-4BB4-B4EE-FA38C355DE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C68AC27-8AE5-4672-A973-BBD82C4D4983}"/>
              </a:ext>
            </a:extLst>
          </p:cNvPr>
          <p:cNvSpPr>
            <a:spLocks noGrp="1"/>
          </p:cNvSpPr>
          <p:nvPr>
            <p:ph type="sldNum" sz="quarter" idx="12"/>
          </p:nvPr>
        </p:nvSpPr>
        <p:spPr/>
        <p:txBody>
          <a:bodyPr/>
          <a:lstStyle/>
          <a:p>
            <a:fld id="{D01D5890-FE91-4FC2-9D2A-520569A57B6C}" type="slidenum">
              <a:rPr lang="en-US" smtClean="0"/>
              <a:t>‹#›</a:t>
            </a:fld>
            <a:endParaRPr lang="en-US" dirty="0"/>
          </a:p>
        </p:txBody>
      </p:sp>
    </p:spTree>
    <p:extLst>
      <p:ext uri="{BB962C8B-B14F-4D97-AF65-F5344CB8AC3E}">
        <p14:creationId xmlns:p14="http://schemas.microsoft.com/office/powerpoint/2010/main" val="38099389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D4367-B291-4DFF-8777-E6E71F90C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A9F163-5EE7-4DF6-95F3-D84B49F7A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8B16F-A908-42B4-AC28-3B8781562E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C1B2D6-2439-4219-9B63-8E16A72FB174}" type="datetimeFigureOut">
              <a:rPr lang="en-US" smtClean="0"/>
              <a:t>4/30/2019</a:t>
            </a:fld>
            <a:endParaRPr lang="en-US" dirty="0"/>
          </a:p>
        </p:txBody>
      </p:sp>
      <p:sp>
        <p:nvSpPr>
          <p:cNvPr id="5" name="Footer Placeholder 4">
            <a:extLst>
              <a:ext uri="{FF2B5EF4-FFF2-40B4-BE49-F238E27FC236}">
                <a16:creationId xmlns:a16="http://schemas.microsoft.com/office/drawing/2014/main" id="{655D9116-F3B2-463C-A581-B70F1226A5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D9611B3-1E1C-4C75-9099-5B3EBAC16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1D5890-FE91-4FC2-9D2A-520569A57B6C}" type="slidenum">
              <a:rPr lang="en-US" smtClean="0"/>
              <a:t>‹#›</a:t>
            </a:fld>
            <a:endParaRPr lang="en-US" dirty="0"/>
          </a:p>
        </p:txBody>
      </p:sp>
    </p:spTree>
    <p:extLst>
      <p:ext uri="{BB962C8B-B14F-4D97-AF65-F5344CB8AC3E}">
        <p14:creationId xmlns:p14="http://schemas.microsoft.com/office/powerpoint/2010/main" val="367389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0"/>
          <p:cNvSpPr/>
          <p:nvPr/>
        </p:nvSpPr>
        <p:spPr>
          <a:xfrm>
            <a:off x="11785600" y="0"/>
            <a:ext cx="406400" cy="6858000"/>
          </a:xfrm>
          <a:prstGeom prst="rect">
            <a:avLst/>
          </a:prstGeom>
          <a:solidFill>
            <a:srgbClr val="116020"/>
          </a:solidFill>
          <a:ln w="12700">
            <a:miter lim="400000"/>
          </a:ln>
        </p:spPr>
        <p:txBody>
          <a:bodyPr lIns="45719" rIns="45719" anchor="ctr"/>
          <a:lstStyle/>
          <a:p>
            <a:pPr algn="ctr"/>
            <a:endParaRPr dirty="0"/>
          </a:p>
        </p:txBody>
      </p:sp>
      <p:sp>
        <p:nvSpPr>
          <p:cNvPr id="3" name="Rectangle 10"/>
          <p:cNvSpPr/>
          <p:nvPr/>
        </p:nvSpPr>
        <p:spPr>
          <a:xfrm>
            <a:off x="0" y="0"/>
            <a:ext cx="101600" cy="6858000"/>
          </a:xfrm>
          <a:prstGeom prst="rect">
            <a:avLst/>
          </a:prstGeom>
          <a:solidFill>
            <a:srgbClr val="1E6E86"/>
          </a:solidFill>
          <a:ln w="12700">
            <a:miter lim="400000"/>
          </a:ln>
        </p:spPr>
        <p:txBody>
          <a:bodyPr lIns="45719" rIns="45719" anchor="ctr"/>
          <a:lstStyle/>
          <a:p>
            <a:pPr algn="ctr"/>
            <a:endParaRPr dirty="0"/>
          </a:p>
        </p:txBody>
      </p:sp>
      <p:sp>
        <p:nvSpPr>
          <p:cNvPr id="4" name="Rectangle 34"/>
          <p:cNvSpPr txBox="1"/>
          <p:nvPr/>
        </p:nvSpPr>
        <p:spPr>
          <a:xfrm>
            <a:off x="6197600" y="6477000"/>
            <a:ext cx="49784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defRPr sz="900" cap="all" spc="150">
                <a:solidFill>
                  <a:srgbClr val="000000"/>
                </a:solidFill>
              </a:defRPr>
            </a:lvl1pPr>
          </a:lstStyle>
          <a:p>
            <a:r>
              <a:rPr dirty="0"/>
              <a:t>GEORGE MASON UNIVERSITY</a:t>
            </a:r>
          </a:p>
        </p:txBody>
      </p:sp>
      <p:sp>
        <p:nvSpPr>
          <p:cNvPr id="5" name="Body Level One…"/>
          <p:cNvSpPr txBox="1">
            <a:spLocks noGrp="1"/>
          </p:cNvSpPr>
          <p:nvPr>
            <p:ph type="body" idx="1"/>
          </p:nvPr>
        </p:nvSpPr>
        <p:spPr>
          <a:xfrm>
            <a:off x="406400" y="762000"/>
            <a:ext cx="10769600" cy="53340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06400" y="6383923"/>
            <a:ext cx="330161" cy="313393"/>
          </a:xfrm>
          <a:prstGeom prst="rect">
            <a:avLst/>
          </a:prstGeom>
          <a:ln w="12700">
            <a:miter lim="400000"/>
          </a:ln>
        </p:spPr>
        <p:txBody>
          <a:bodyPr wrap="none" lIns="45719" rIns="45719">
            <a:spAutoFit/>
          </a:bodyPr>
          <a:lstStyle>
            <a:lvl1pPr>
              <a:defRPr sz="1600">
                <a:latin typeface="Arial"/>
                <a:ea typeface="Arial"/>
                <a:cs typeface="Arial"/>
                <a:sym typeface="Arial"/>
              </a:defRPr>
            </a:lvl1pPr>
          </a:lstStyle>
          <a:p>
            <a:fld id="{86CB4B4D-7CA3-9044-876B-883B54F8677D}" type="slidenum">
              <a:t>‹#›</a:t>
            </a:fld>
            <a:endParaRPr dirty="0"/>
          </a:p>
        </p:txBody>
      </p:sp>
      <p:sp>
        <p:nvSpPr>
          <p:cNvPr id="7" name="Title Text"/>
          <p:cNvSpPr txBox="1">
            <a:spLocks noGrp="1"/>
          </p:cNvSpPr>
          <p:nvPr>
            <p:ph type="title"/>
          </p:nvPr>
        </p:nvSpPr>
        <p:spPr>
          <a:xfrm>
            <a:off x="609600" y="274637"/>
            <a:ext cx="109728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Tree>
    <p:extLst>
      <p:ext uri="{BB962C8B-B14F-4D97-AF65-F5344CB8AC3E}">
        <p14:creationId xmlns:p14="http://schemas.microsoft.com/office/powerpoint/2010/main" val="11943064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1pPr>
      <a:lvl2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5pPr>
      <a:lvl6pPr marL="0" marR="0" indent="4572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6pPr>
      <a:lvl7pPr marL="0" marR="0" indent="9144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7pPr>
      <a:lvl8pPr marL="0" marR="0" indent="13716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8pPr>
      <a:lvl9pPr marL="0" marR="0" indent="18288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9pPr>
    </p:titleStyle>
    <p:bodyStyle>
      <a:lvl1pPr marL="342900" marR="0" indent="-3429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1pPr>
      <a:lvl2pPr marL="342900" marR="0" indent="1143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2pPr>
      <a:lvl3pPr marL="342900" marR="0" indent="5715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3pPr>
      <a:lvl4pPr marL="342900" marR="0" indent="10287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4pPr>
      <a:lvl5pPr marL="342900" marR="0" indent="14859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5pPr>
      <a:lvl6pPr marL="25146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6pPr>
      <a:lvl7pPr marL="29718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7pPr>
      <a:lvl8pPr marL="34290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8pPr>
      <a:lvl9pPr marL="38862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9pPr>
    </p:bodyStyle>
    <p:otherStyle>
      <a:lvl1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1pPr>
      <a:lvl2pPr marL="0" marR="0" indent="4572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2pPr>
      <a:lvl3pPr marL="0" marR="0" indent="9144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3pPr>
      <a:lvl4pPr marL="0" marR="0" indent="13716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4pPr>
      <a:lvl5pPr marL="0" marR="0" indent="18288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5pPr>
      <a:lvl6pPr marL="0" marR="0" indent="22860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6pPr>
      <a:lvl7pPr marL="0" marR="0" indent="27432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7pPr>
      <a:lvl8pPr marL="0" marR="0" indent="32004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8pPr>
      <a:lvl9pPr marL="0" marR="0" indent="36576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46" name="Subtitle 2"/>
          <p:cNvSpPr txBox="1">
            <a:spLocks noGrp="1"/>
          </p:cNvSpPr>
          <p:nvPr>
            <p:ph type="body" sz="quarter" idx="1"/>
          </p:nvPr>
        </p:nvSpPr>
        <p:spPr>
          <a:xfrm>
            <a:off x="412750" y="4861317"/>
            <a:ext cx="9245600" cy="1234683"/>
          </a:xfrm>
          <a:prstGeom prst="rect">
            <a:avLst/>
          </a:prstGeom>
          <a:solidFill>
            <a:schemeClr val="accent4">
              <a:lumMod val="20000"/>
              <a:lumOff val="80000"/>
            </a:schemeClr>
          </a:solidFill>
        </p:spPr>
        <p:txBody>
          <a:bodyPr>
            <a:noAutofit/>
          </a:bodyPr>
          <a:lstStyle/>
          <a:p>
            <a:pPr defTabSz="832104">
              <a:lnSpc>
                <a:spcPct val="160000"/>
              </a:lnSpc>
              <a:buNone/>
              <a:defRPr sz="1638"/>
            </a:pPr>
            <a:r>
              <a:rPr lang="en-IN" sz="1800" dirty="0">
                <a:solidFill>
                  <a:schemeClr val="tx1"/>
                </a:solidFill>
                <a:latin typeface="Cambria" panose="02040503050406030204" pitchFamily="18" charset="0"/>
                <a:ea typeface="Cambria" panose="02040503050406030204" pitchFamily="18" charset="0"/>
              </a:rPr>
              <a:t>Team Name: TeamBots</a:t>
            </a:r>
          </a:p>
          <a:p>
            <a:pPr defTabSz="832104">
              <a:lnSpc>
                <a:spcPct val="160000"/>
              </a:lnSpc>
              <a:buNone/>
              <a:defRPr sz="1638"/>
            </a:pPr>
            <a:r>
              <a:rPr lang="en-IN" sz="1800" dirty="0">
                <a:solidFill>
                  <a:schemeClr val="tx1"/>
                </a:solidFill>
                <a:latin typeface="Cambria" panose="02040503050406030204" pitchFamily="18" charset="0"/>
                <a:ea typeface="Cambria" panose="02040503050406030204" pitchFamily="18" charset="0"/>
              </a:rPr>
              <a:t>Team Members: Abhishek Shambhu, </a:t>
            </a:r>
            <a:r>
              <a:rPr lang="en-IN" sz="1800" dirty="0" err="1">
                <a:solidFill>
                  <a:schemeClr val="tx1"/>
                </a:solidFill>
                <a:latin typeface="Cambria" panose="02040503050406030204" pitchFamily="18" charset="0"/>
                <a:ea typeface="Cambria" panose="02040503050406030204" pitchFamily="18" charset="0"/>
              </a:rPr>
              <a:t>Jeyamurugan</a:t>
            </a:r>
            <a:r>
              <a:rPr lang="en-IN" sz="1800" dirty="0">
                <a:solidFill>
                  <a:schemeClr val="tx1"/>
                </a:solidFill>
                <a:latin typeface="Cambria" panose="02040503050406030204" pitchFamily="18" charset="0"/>
                <a:ea typeface="Cambria" panose="02040503050406030204" pitchFamily="18" charset="0"/>
              </a:rPr>
              <a:t> Krishnakumar and </a:t>
            </a:r>
            <a:r>
              <a:rPr lang="en-IN" sz="1800" dirty="0" err="1">
                <a:solidFill>
                  <a:schemeClr val="tx1"/>
                </a:solidFill>
                <a:latin typeface="Cambria" panose="02040503050406030204" pitchFamily="18" charset="0"/>
                <a:ea typeface="Cambria" panose="02040503050406030204" pitchFamily="18" charset="0"/>
              </a:rPr>
              <a:t>Shreyans</a:t>
            </a:r>
            <a:r>
              <a:rPr lang="en-IN" sz="1800" dirty="0">
                <a:solidFill>
                  <a:schemeClr val="tx1"/>
                </a:solidFill>
                <a:latin typeface="Cambria" panose="02040503050406030204" pitchFamily="18" charset="0"/>
                <a:ea typeface="Cambria" panose="02040503050406030204" pitchFamily="18" charset="0"/>
              </a:rPr>
              <a:t> Singh</a:t>
            </a:r>
            <a:endParaRPr sz="1800" dirty="0">
              <a:solidFill>
                <a:schemeClr val="tx1"/>
              </a:solidFill>
              <a:latin typeface="Cambria" panose="02040503050406030204" pitchFamily="18" charset="0"/>
              <a:ea typeface="Cambria" panose="02040503050406030204" pitchFamily="18" charset="0"/>
            </a:endParaRPr>
          </a:p>
        </p:txBody>
      </p:sp>
      <p:sp>
        <p:nvSpPr>
          <p:cNvPr id="3" name="Title 2">
            <a:extLst>
              <a:ext uri="{FF2B5EF4-FFF2-40B4-BE49-F238E27FC236}">
                <a16:creationId xmlns:a16="http://schemas.microsoft.com/office/drawing/2014/main" id="{0B149A9E-D20D-47C9-BA20-C69E489F97F9}"/>
              </a:ext>
            </a:extLst>
          </p:cNvPr>
          <p:cNvSpPr>
            <a:spLocks noGrp="1"/>
          </p:cNvSpPr>
          <p:nvPr>
            <p:ph type="title"/>
          </p:nvPr>
        </p:nvSpPr>
        <p:spPr>
          <a:xfrm>
            <a:off x="0" y="4210050"/>
            <a:ext cx="12192000" cy="532639"/>
          </a:xfrm>
        </p:spPr>
        <p:txBody>
          <a:bodyPr>
            <a:noAutofit/>
          </a:bodyPr>
          <a:lstStyle/>
          <a:p>
            <a:r>
              <a:rPr lang="en-IN" sz="2800" spc="-150" dirty="0">
                <a:solidFill>
                  <a:schemeClr val="bg1"/>
                </a:solidFill>
                <a:latin typeface="Cambria" panose="02040503050406030204" pitchFamily="18" charset="0"/>
                <a:ea typeface="Cambria" panose="02040503050406030204" pitchFamily="18" charset="0"/>
              </a:rPr>
              <a:t>AIT 690-P</a:t>
            </a:r>
            <a:r>
              <a:rPr lang="en-IN" sz="2400" spc="-150" dirty="0">
                <a:solidFill>
                  <a:schemeClr val="bg1"/>
                </a:solidFill>
                <a:latin typeface="Cambria" panose="02040503050406030204" pitchFamily="18" charset="0"/>
                <a:ea typeface="Cambria" panose="02040503050406030204" pitchFamily="18" charset="0"/>
              </a:rPr>
              <a:t>ROJECT</a:t>
            </a:r>
            <a:r>
              <a:rPr lang="en-IN" sz="2800" spc="-150" dirty="0">
                <a:solidFill>
                  <a:schemeClr val="bg1"/>
                </a:solidFill>
                <a:latin typeface="Cambria" panose="02040503050406030204" pitchFamily="18" charset="0"/>
                <a:ea typeface="Cambria" panose="02040503050406030204" pitchFamily="18" charset="0"/>
              </a:rPr>
              <a:t> P</a:t>
            </a:r>
            <a:r>
              <a:rPr lang="en-IN" sz="2400" spc="-150" dirty="0">
                <a:solidFill>
                  <a:schemeClr val="bg1"/>
                </a:solidFill>
                <a:latin typeface="Cambria" panose="02040503050406030204" pitchFamily="18" charset="0"/>
                <a:ea typeface="Cambria" panose="02040503050406030204" pitchFamily="18" charset="0"/>
              </a:rPr>
              <a:t>RESENTATION</a:t>
            </a:r>
            <a:r>
              <a:rPr lang="en-IN" sz="2800" spc="-150" dirty="0">
                <a:solidFill>
                  <a:schemeClr val="bg1"/>
                </a:solidFill>
                <a:latin typeface="Cambria" panose="02040503050406030204" pitchFamily="18" charset="0"/>
                <a:ea typeface="Cambria" panose="02040503050406030204" pitchFamily="18" charset="0"/>
              </a:rPr>
              <a:t> O</a:t>
            </a:r>
            <a:r>
              <a:rPr lang="en-IN" sz="2400" spc="-150" dirty="0">
                <a:solidFill>
                  <a:schemeClr val="bg1"/>
                </a:solidFill>
                <a:latin typeface="Cambria" panose="02040503050406030204" pitchFamily="18" charset="0"/>
                <a:ea typeface="Cambria" panose="02040503050406030204" pitchFamily="18" charset="0"/>
              </a:rPr>
              <a:t>N </a:t>
            </a:r>
            <a:r>
              <a:rPr lang="en-IN" sz="2800" spc="-150" dirty="0">
                <a:solidFill>
                  <a:schemeClr val="bg1"/>
                </a:solidFill>
                <a:latin typeface="Cambria" panose="02040503050406030204" pitchFamily="18" charset="0"/>
                <a:ea typeface="Cambria" panose="02040503050406030204" pitchFamily="18" charset="0"/>
              </a:rPr>
              <a:t>Q</a:t>
            </a:r>
            <a:r>
              <a:rPr lang="en-IN" sz="2400" spc="-150" dirty="0">
                <a:solidFill>
                  <a:schemeClr val="bg1"/>
                </a:solidFill>
                <a:latin typeface="Cambria" panose="02040503050406030204" pitchFamily="18" charset="0"/>
                <a:ea typeface="Cambria" panose="02040503050406030204" pitchFamily="18" charset="0"/>
              </a:rPr>
              <a:t>uora </a:t>
            </a:r>
            <a:r>
              <a:rPr lang="en-IN" sz="2800" spc="-150" dirty="0">
                <a:solidFill>
                  <a:schemeClr val="bg1"/>
                </a:solidFill>
                <a:latin typeface="Cambria" panose="02040503050406030204" pitchFamily="18" charset="0"/>
                <a:ea typeface="Cambria" panose="02040503050406030204" pitchFamily="18" charset="0"/>
              </a:rPr>
              <a:t>I</a:t>
            </a:r>
            <a:r>
              <a:rPr lang="en-IN" sz="2400" spc="-150" dirty="0">
                <a:solidFill>
                  <a:schemeClr val="bg1"/>
                </a:solidFill>
                <a:latin typeface="Cambria" panose="02040503050406030204" pitchFamily="18" charset="0"/>
                <a:ea typeface="Cambria" panose="02040503050406030204" pitchFamily="18" charset="0"/>
              </a:rPr>
              <a:t>NSINCERE </a:t>
            </a:r>
            <a:r>
              <a:rPr lang="en-IN" sz="2800" spc="-150" dirty="0">
                <a:solidFill>
                  <a:schemeClr val="bg1"/>
                </a:solidFill>
                <a:latin typeface="Cambria" panose="02040503050406030204" pitchFamily="18" charset="0"/>
                <a:ea typeface="Cambria" panose="02040503050406030204" pitchFamily="18" charset="0"/>
              </a:rPr>
              <a:t>Q</a:t>
            </a:r>
            <a:r>
              <a:rPr lang="en-IN" sz="2400" spc="-150" dirty="0">
                <a:solidFill>
                  <a:schemeClr val="bg1"/>
                </a:solidFill>
                <a:latin typeface="Cambria" panose="02040503050406030204" pitchFamily="18" charset="0"/>
                <a:ea typeface="Cambria" panose="02040503050406030204" pitchFamily="18" charset="0"/>
              </a:rPr>
              <a:t>UESTIONS </a:t>
            </a:r>
            <a:r>
              <a:rPr lang="en-IN" sz="2800" spc="-150" dirty="0">
                <a:solidFill>
                  <a:schemeClr val="bg1"/>
                </a:solidFill>
                <a:latin typeface="Cambria" panose="02040503050406030204" pitchFamily="18" charset="0"/>
                <a:ea typeface="Cambria" panose="02040503050406030204" pitchFamily="18" charset="0"/>
              </a:rPr>
              <a:t>C</a:t>
            </a:r>
            <a:r>
              <a:rPr lang="en-IN" sz="2400" spc="-150" dirty="0">
                <a:solidFill>
                  <a:schemeClr val="bg1"/>
                </a:solidFill>
                <a:latin typeface="Cambria" panose="02040503050406030204" pitchFamily="18" charset="0"/>
                <a:ea typeface="Cambria" panose="02040503050406030204" pitchFamily="18" charset="0"/>
              </a:rPr>
              <a:t>LASSIFICATION</a:t>
            </a:r>
            <a:endParaRPr lang="en-US" sz="2800" spc="-150" dirty="0">
              <a:solidFill>
                <a:schemeClr val="bg1"/>
              </a:solidFill>
              <a:latin typeface="Cambria" panose="02040503050406030204" pitchFamily="18" charset="0"/>
              <a:ea typeface="Cambria" panose="02040503050406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10370302" cy="671805"/>
          </a:xfrm>
        </p:spPr>
        <p:txBody>
          <a:bodyPr>
            <a:noAutofit/>
          </a:bodyPr>
          <a:lstStyle/>
          <a:p>
            <a:r>
              <a:rPr lang="en-US" b="1" u="sng" dirty="0">
                <a:latin typeface="Cambria" panose="02040503050406030204" pitchFamily="18" charset="0"/>
                <a:ea typeface="Cambria" panose="02040503050406030204" pitchFamily="18" charset="0"/>
              </a:rPr>
              <a:t>EXPECTED DIFFICULTIES (</a:t>
            </a:r>
            <a:r>
              <a:rPr lang="en-US" u="sng" dirty="0">
                <a:latin typeface="Cambria" panose="02040503050406030204" pitchFamily="18" charset="0"/>
                <a:ea typeface="Cambria" panose="02040503050406030204" pitchFamily="18" charset="0"/>
              </a:rPr>
              <a:t>SINCERE/INSINCERE DISTRIBUTION FOR TRAINING DATA</a:t>
            </a:r>
            <a:r>
              <a:rPr lang="en-US" b="1" u="sng" dirty="0">
                <a:latin typeface="Cambria" panose="02040503050406030204" pitchFamily="18" charset="0"/>
                <a:ea typeface="Cambria" panose="02040503050406030204" pitchFamily="18" charset="0"/>
              </a:rPr>
              <a:t>):</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pic>
        <p:nvPicPr>
          <p:cNvPr id="2" name="Picture 1">
            <a:extLst>
              <a:ext uri="{FF2B5EF4-FFF2-40B4-BE49-F238E27FC236}">
                <a16:creationId xmlns:a16="http://schemas.microsoft.com/office/drawing/2014/main" id="{25B52A47-1AB6-4B87-B031-0518502E616C}"/>
              </a:ext>
            </a:extLst>
          </p:cNvPr>
          <p:cNvPicPr>
            <a:picLocks noChangeAspect="1"/>
          </p:cNvPicPr>
          <p:nvPr/>
        </p:nvPicPr>
        <p:blipFill>
          <a:blip r:embed="rId2"/>
          <a:stretch>
            <a:fillRect/>
          </a:stretch>
        </p:blipFill>
        <p:spPr>
          <a:xfrm>
            <a:off x="8801606" y="968226"/>
            <a:ext cx="2744492" cy="2534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500184" y="1333851"/>
            <a:ext cx="7796527" cy="4815280"/>
          </a:xfrm>
        </p:spPr>
        <p:txBody>
          <a:bodyPr anchor="t">
            <a:noAutofit/>
          </a:bodyPr>
          <a:lstStyle/>
          <a:p>
            <a:pPr algn="just"/>
            <a:r>
              <a:rPr lang="en-IN" sz="2000" b="1" u="sng" dirty="0">
                <a:latin typeface="Cambria" panose="02040503050406030204" pitchFamily="18" charset="0"/>
                <a:ea typeface="Cambria" panose="02040503050406030204" pitchFamily="18" charset="0"/>
              </a:rPr>
              <a:t>Difficulties:</a:t>
            </a:r>
          </a:p>
          <a:p>
            <a:pPr marL="342900" indent="-342900" algn="just">
              <a:buFont typeface="Wingdings" panose="05000000000000000000" pitchFamily="2" charset="2"/>
              <a:buChar char="Ø"/>
            </a:pPr>
            <a:r>
              <a:rPr lang="en-IN" sz="2000" b="1" dirty="0">
                <a:latin typeface="Cambria" panose="02040503050406030204" pitchFamily="18" charset="0"/>
                <a:ea typeface="Cambria" panose="02040503050406030204" pitchFamily="18" charset="0"/>
              </a:rPr>
              <a:t>Large Dataset</a:t>
            </a:r>
          </a:p>
          <a:p>
            <a:pPr marL="342900" indent="-342900" algn="just">
              <a:buFont typeface="Wingdings" panose="05000000000000000000" pitchFamily="2" charset="2"/>
              <a:buChar char="q"/>
            </a:pPr>
            <a:r>
              <a:rPr lang="en-IN" sz="2000" dirty="0">
                <a:latin typeface="Cambria" panose="02040503050406030204" pitchFamily="18" charset="0"/>
                <a:ea typeface="Cambria" panose="02040503050406030204" pitchFamily="18" charset="0"/>
              </a:rPr>
              <a:t>The training data has over 1.3 million records. So, we expected challenges in dealing with the large dataset.</a:t>
            </a:r>
          </a:p>
          <a:p>
            <a:pPr marL="342900"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Challenges may include running into memory errors and excessive processing times.</a:t>
            </a:r>
            <a:endParaRPr lang="en-US" sz="1800" b="1"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Imbalanced Dataset</a:t>
            </a:r>
          </a:p>
          <a:p>
            <a:pPr marL="342900"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The dataset is highly imbalanced, with only 6.19% of samples belonging to the target (insincere) class.</a:t>
            </a:r>
          </a:p>
          <a:p>
            <a:pPr algn="just"/>
            <a:r>
              <a:rPr lang="en-US" sz="2000" b="1" u="sng" dirty="0">
                <a:latin typeface="Cambria" panose="02040503050406030204" pitchFamily="18" charset="0"/>
                <a:ea typeface="Cambria" panose="02040503050406030204" pitchFamily="18" charset="0"/>
              </a:rPr>
              <a:t>Solution: </a:t>
            </a:r>
          </a:p>
          <a:p>
            <a:pPr marL="342900" indent="-342900" algn="just">
              <a:buFont typeface="Wingdings" panose="05000000000000000000" pitchFamily="2" charset="2"/>
              <a:buChar char="Ø"/>
            </a:pPr>
            <a:r>
              <a:rPr lang="en-IN" sz="2000" dirty="0">
                <a:latin typeface="Cambria" panose="02040503050406030204" pitchFamily="18" charset="0"/>
                <a:ea typeface="Cambria" panose="02040503050406030204" pitchFamily="18" charset="0"/>
              </a:rPr>
              <a:t>To avoid excessive processing times, we used the Kaggle workspace.</a:t>
            </a:r>
          </a:p>
          <a:p>
            <a:pPr marL="342900" indent="-342900" algn="just">
              <a:buFont typeface="Wingdings" panose="05000000000000000000" pitchFamily="2" charset="2"/>
              <a:buChar char="Ø"/>
            </a:pPr>
            <a:r>
              <a:rPr lang="en-IN" sz="2000" dirty="0">
                <a:latin typeface="Cambria" panose="02040503050406030204" pitchFamily="18" charset="0"/>
                <a:ea typeface="Cambria" panose="02040503050406030204" pitchFamily="18" charset="0"/>
              </a:rPr>
              <a:t>Moreover, we also did some feature engineering since model optimization is also important.</a:t>
            </a:r>
          </a:p>
          <a:p>
            <a:pPr marL="342900" indent="-342900" algn="just">
              <a:buFont typeface="Wingdings" panose="05000000000000000000" pitchFamily="2" charset="2"/>
              <a:buChar char="Ø"/>
            </a:pPr>
            <a:r>
              <a:rPr lang="en-IN" sz="2000" dirty="0">
                <a:latin typeface="Cambria" panose="02040503050406030204" pitchFamily="18" charset="0"/>
                <a:ea typeface="Cambria" panose="02040503050406030204" pitchFamily="18" charset="0"/>
              </a:rPr>
              <a:t>And since it is an imbalanced dataset, we looked at the F1 score metric instead of accuracy to test our models.</a:t>
            </a:r>
          </a:p>
          <a:p>
            <a:pPr marL="342900" indent="-342900" algn="just">
              <a:buFont typeface="Wingdings" panose="05000000000000000000" pitchFamily="2" charset="2"/>
              <a:buChar char="Ø"/>
            </a:pPr>
            <a:r>
              <a:rPr lang="en-IN" sz="2000" dirty="0">
                <a:latin typeface="Cambria" panose="02040503050406030204" pitchFamily="18" charset="0"/>
                <a:ea typeface="Cambria" panose="02040503050406030204" pitchFamily="18" charset="0"/>
              </a:rPr>
              <a:t>Performance Metrics: F1 score, Confusion Matrix</a:t>
            </a: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10</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6535AB29-BFF4-4D37-80E3-FB12E1B89861}"/>
              </a:ext>
            </a:extLst>
          </p:cNvPr>
          <p:cNvPicPr>
            <a:picLocks noChangeAspect="1"/>
          </p:cNvPicPr>
          <p:nvPr/>
        </p:nvPicPr>
        <p:blipFill>
          <a:blip r:embed="rId3"/>
          <a:stretch>
            <a:fillRect/>
          </a:stretch>
        </p:blipFill>
        <p:spPr>
          <a:xfrm>
            <a:off x="8460693" y="3670744"/>
            <a:ext cx="3426319" cy="2219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peech Bubble: Oval 2">
            <a:extLst>
              <a:ext uri="{FF2B5EF4-FFF2-40B4-BE49-F238E27FC236}">
                <a16:creationId xmlns:a16="http://schemas.microsoft.com/office/drawing/2014/main" id="{BDA76D8C-9AEF-4CAC-9F3B-8A89391E5980}"/>
              </a:ext>
            </a:extLst>
          </p:cNvPr>
          <p:cNvSpPr/>
          <p:nvPr/>
        </p:nvSpPr>
        <p:spPr>
          <a:xfrm>
            <a:off x="9455586" y="4050819"/>
            <a:ext cx="884847" cy="367871"/>
          </a:xfrm>
          <a:prstGeom prst="wedgeEllipseCallout">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116020"/>
                </a:solidFill>
                <a:effectLst/>
                <a:uFillTx/>
                <a:latin typeface="+mn-lt"/>
                <a:ea typeface="+mn-ea"/>
                <a:cs typeface="+mn-cs"/>
                <a:sym typeface="Calibri"/>
              </a:rPr>
              <a:t>1225312</a:t>
            </a:r>
            <a:endParaRPr kumimoji="0" lang="en-US" sz="1100" b="0" i="0" u="none" strike="noStrike" cap="none" spc="0" normalizeH="0" baseline="0" dirty="0">
              <a:ln>
                <a:noFill/>
              </a:ln>
              <a:solidFill>
                <a:srgbClr val="116020"/>
              </a:solidFill>
              <a:effectLst/>
              <a:uFillTx/>
              <a:latin typeface="+mn-lt"/>
              <a:ea typeface="+mn-ea"/>
              <a:cs typeface="+mn-cs"/>
              <a:sym typeface="Calibri"/>
            </a:endParaRPr>
          </a:p>
        </p:txBody>
      </p:sp>
      <p:sp>
        <p:nvSpPr>
          <p:cNvPr id="10" name="Speech Bubble: Oval 9">
            <a:extLst>
              <a:ext uri="{FF2B5EF4-FFF2-40B4-BE49-F238E27FC236}">
                <a16:creationId xmlns:a16="http://schemas.microsoft.com/office/drawing/2014/main" id="{D6298D4A-EA26-4261-9190-782BF401A823}"/>
              </a:ext>
            </a:extLst>
          </p:cNvPr>
          <p:cNvSpPr/>
          <p:nvPr/>
        </p:nvSpPr>
        <p:spPr>
          <a:xfrm>
            <a:off x="10806969" y="5141271"/>
            <a:ext cx="884847" cy="367871"/>
          </a:xfrm>
          <a:prstGeom prst="wedgeEllipseCallout">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116020"/>
                </a:solidFill>
                <a:effectLst/>
                <a:uFillTx/>
                <a:latin typeface="+mn-lt"/>
                <a:ea typeface="+mn-ea"/>
                <a:cs typeface="+mn-cs"/>
                <a:sym typeface="Calibri"/>
              </a:rPr>
              <a:t>80810</a:t>
            </a:r>
            <a:endParaRPr kumimoji="0" lang="en-US" sz="1100" b="0" i="0" u="none" strike="noStrike" cap="none" spc="0" normalizeH="0" baseline="0" dirty="0">
              <a:ln>
                <a:noFill/>
              </a:ln>
              <a:solidFill>
                <a:srgbClr val="116020"/>
              </a:solidFill>
              <a:effectLst/>
              <a:uFillTx/>
              <a:latin typeface="+mn-lt"/>
              <a:ea typeface="+mn-ea"/>
              <a:cs typeface="+mn-cs"/>
              <a:sym typeface="Calibri"/>
            </a:endParaRPr>
          </a:p>
        </p:txBody>
      </p:sp>
    </p:spTree>
    <p:extLst>
      <p:ext uri="{BB962C8B-B14F-4D97-AF65-F5344CB8AC3E}">
        <p14:creationId xmlns:p14="http://schemas.microsoft.com/office/powerpoint/2010/main" val="14384716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427839" y="377506"/>
            <a:ext cx="11484528" cy="453004"/>
          </a:xfrm>
        </p:spPr>
        <p:txBody>
          <a:bodyPr>
            <a:noAutofit/>
          </a:bodyPr>
          <a:lstStyle/>
          <a:p>
            <a:r>
              <a:rPr lang="en-US" b="1" u="sng" spc="-150" dirty="0">
                <a:latin typeface="Cambria" panose="02040503050406030204" pitchFamily="18" charset="0"/>
                <a:ea typeface="Cambria" panose="02040503050406030204" pitchFamily="18" charset="0"/>
              </a:rPr>
              <a:t>WORD CLOUD FOR SINCERE/INSINCERE QUESTIONS IN TRAIN DATASET:</a:t>
            </a:r>
            <a:br>
              <a:rPr lang="en-US" sz="3200" b="1" u="sng" spc="-150" dirty="0">
                <a:latin typeface="Cambria" panose="02040503050406030204" pitchFamily="18" charset="0"/>
                <a:ea typeface="Cambria" panose="02040503050406030204" pitchFamily="18" charset="0"/>
              </a:rPr>
            </a:br>
            <a:endParaRPr lang="en-US" sz="3200" b="1" spc="-150"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11</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B1BBA33A-5458-482F-A310-79CC35317033}"/>
              </a:ext>
            </a:extLst>
          </p:cNvPr>
          <p:cNvPicPr>
            <a:picLocks noChangeAspect="1"/>
          </p:cNvPicPr>
          <p:nvPr/>
        </p:nvPicPr>
        <p:blipFill>
          <a:blip r:embed="rId2"/>
          <a:stretch>
            <a:fillRect/>
          </a:stretch>
        </p:blipFill>
        <p:spPr>
          <a:xfrm>
            <a:off x="159271" y="941762"/>
            <a:ext cx="5812934" cy="4829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2A22C4D-F70D-47F1-A03B-827CF69A448E}"/>
              </a:ext>
            </a:extLst>
          </p:cNvPr>
          <p:cNvPicPr>
            <a:picLocks noChangeAspect="1"/>
          </p:cNvPicPr>
          <p:nvPr/>
        </p:nvPicPr>
        <p:blipFill>
          <a:blip r:embed="rId3"/>
          <a:stretch>
            <a:fillRect/>
          </a:stretch>
        </p:blipFill>
        <p:spPr>
          <a:xfrm>
            <a:off x="6219797" y="941762"/>
            <a:ext cx="5812934" cy="4829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399455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10370302" cy="949079"/>
          </a:xfrm>
        </p:spPr>
        <p:txBody>
          <a:bodyPr>
            <a:noAutofit/>
          </a:bodyPr>
          <a:lstStyle/>
          <a:p>
            <a:r>
              <a:rPr lang="en-US" b="1" u="sng" dirty="0">
                <a:latin typeface="Cambria" panose="02040503050406030204" pitchFamily="18" charset="0"/>
                <a:ea typeface="Cambria" panose="02040503050406030204" pitchFamily="18" charset="0"/>
              </a:rPr>
              <a:t>TOP 10 FREQUENT WORDS FROM SINCERE QUESTIONS WHEN DOING UNIGRAMS / BIGRAMS / TRIGRAMS: </a:t>
            </a: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12</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6650948E-E6B0-4CDA-AF66-6515318A601B}"/>
              </a:ext>
            </a:extLst>
          </p:cNvPr>
          <p:cNvPicPr>
            <a:picLocks noChangeAspect="1"/>
          </p:cNvPicPr>
          <p:nvPr/>
        </p:nvPicPr>
        <p:blipFill>
          <a:blip r:embed="rId2"/>
          <a:stretch>
            <a:fillRect/>
          </a:stretch>
        </p:blipFill>
        <p:spPr>
          <a:xfrm>
            <a:off x="724177" y="2474835"/>
            <a:ext cx="2434970" cy="28517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FAA2BEFB-8F6C-40E5-8D03-5D00DC25F5F2}"/>
              </a:ext>
            </a:extLst>
          </p:cNvPr>
          <p:cNvSpPr txBox="1"/>
          <p:nvPr/>
        </p:nvSpPr>
        <p:spPr>
          <a:xfrm>
            <a:off x="987312" y="1869498"/>
            <a:ext cx="19086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1800" b="1" i="0" u="sng" strike="noStrike" cap="none" spc="0" normalizeH="0" baseline="0" dirty="0">
                <a:ln>
                  <a:noFill/>
                </a:ln>
                <a:solidFill>
                  <a:srgbClr val="000000"/>
                </a:solidFill>
                <a:effectLst/>
                <a:uFillTx/>
                <a:latin typeface="+mn-lt"/>
                <a:ea typeface="+mn-ea"/>
                <a:cs typeface="+mn-cs"/>
                <a:sym typeface="Calibri"/>
              </a:rPr>
              <a:t>UNIGRAMS</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C255E3F1-EA31-4F6C-87A0-3711C7530A8C}"/>
              </a:ext>
            </a:extLst>
          </p:cNvPr>
          <p:cNvPicPr>
            <a:picLocks noChangeAspect="1"/>
          </p:cNvPicPr>
          <p:nvPr/>
        </p:nvPicPr>
        <p:blipFill>
          <a:blip r:embed="rId3"/>
          <a:stretch>
            <a:fillRect/>
          </a:stretch>
        </p:blipFill>
        <p:spPr>
          <a:xfrm>
            <a:off x="3565351" y="2474835"/>
            <a:ext cx="3252966" cy="28517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A9888672-59A7-40DF-B910-3A4406C21EE7}"/>
              </a:ext>
            </a:extLst>
          </p:cNvPr>
          <p:cNvSpPr txBox="1"/>
          <p:nvPr/>
        </p:nvSpPr>
        <p:spPr>
          <a:xfrm>
            <a:off x="4312944" y="1869498"/>
            <a:ext cx="17577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1800" b="1" i="0" u="sng" strike="noStrike" cap="none" spc="0" normalizeH="0" baseline="0" dirty="0">
                <a:ln>
                  <a:noFill/>
                </a:ln>
                <a:solidFill>
                  <a:srgbClr val="000000"/>
                </a:solidFill>
                <a:effectLst/>
                <a:uFillTx/>
                <a:latin typeface="+mn-lt"/>
                <a:ea typeface="+mn-ea"/>
                <a:cs typeface="+mn-cs"/>
                <a:sym typeface="Calibri"/>
              </a:rPr>
              <a:t>BIGRAMS</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pic>
        <p:nvPicPr>
          <p:cNvPr id="11" name="Picture 10">
            <a:extLst>
              <a:ext uri="{FF2B5EF4-FFF2-40B4-BE49-F238E27FC236}">
                <a16:creationId xmlns:a16="http://schemas.microsoft.com/office/drawing/2014/main" id="{D0E3747A-A764-4979-96D6-920BA53703A8}"/>
              </a:ext>
            </a:extLst>
          </p:cNvPr>
          <p:cNvPicPr>
            <a:picLocks noChangeAspect="1"/>
          </p:cNvPicPr>
          <p:nvPr/>
        </p:nvPicPr>
        <p:blipFill>
          <a:blip r:embed="rId4"/>
          <a:stretch>
            <a:fillRect/>
          </a:stretch>
        </p:blipFill>
        <p:spPr>
          <a:xfrm>
            <a:off x="7224521" y="2474835"/>
            <a:ext cx="4422982" cy="2855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8FD35468-F621-4083-BB3D-F223991F182A}"/>
              </a:ext>
            </a:extLst>
          </p:cNvPr>
          <p:cNvSpPr txBox="1"/>
          <p:nvPr/>
        </p:nvSpPr>
        <p:spPr>
          <a:xfrm>
            <a:off x="8873679" y="1869498"/>
            <a:ext cx="11246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1" i="0" u="sng" strike="noStrike" cap="none" spc="0" normalizeH="0" baseline="0" dirty="0">
                <a:ln>
                  <a:noFill/>
                </a:ln>
                <a:solidFill>
                  <a:srgbClr val="000000"/>
                </a:solidFill>
                <a:effectLst/>
                <a:uFillTx/>
                <a:latin typeface="+mn-lt"/>
                <a:ea typeface="+mn-ea"/>
                <a:cs typeface="+mn-cs"/>
                <a:sym typeface="Calibri"/>
              </a:rPr>
              <a:t>TRIGRAMS</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9197290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3" y="489104"/>
            <a:ext cx="10814185" cy="949079"/>
          </a:xfrm>
        </p:spPr>
        <p:txBody>
          <a:bodyPr>
            <a:noAutofit/>
          </a:bodyPr>
          <a:lstStyle/>
          <a:p>
            <a:r>
              <a:rPr lang="en-US" b="1" u="sng" dirty="0">
                <a:latin typeface="Cambria" panose="02040503050406030204" pitchFamily="18" charset="0"/>
                <a:ea typeface="Cambria" panose="02040503050406030204" pitchFamily="18" charset="0"/>
              </a:rPr>
              <a:t>TOP 10 FREQUENT WORDS FROM INSINCERE QUESTIONS WHEN DOING UNIGRAMS / BIGRAMS / TRIGRAMS: </a:t>
            </a: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13</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8" name="TextBox 7">
            <a:extLst>
              <a:ext uri="{FF2B5EF4-FFF2-40B4-BE49-F238E27FC236}">
                <a16:creationId xmlns:a16="http://schemas.microsoft.com/office/drawing/2014/main" id="{FAA2BEFB-8F6C-40E5-8D03-5D00DC25F5F2}"/>
              </a:ext>
            </a:extLst>
          </p:cNvPr>
          <p:cNvSpPr txBox="1"/>
          <p:nvPr/>
        </p:nvSpPr>
        <p:spPr>
          <a:xfrm>
            <a:off x="987312" y="1869498"/>
            <a:ext cx="19086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1800" b="1" i="0" u="sng" strike="noStrike" cap="none" spc="0" normalizeH="0" baseline="0" dirty="0">
                <a:ln>
                  <a:noFill/>
                </a:ln>
                <a:solidFill>
                  <a:srgbClr val="000000"/>
                </a:solidFill>
                <a:effectLst/>
                <a:uFillTx/>
                <a:latin typeface="+mn-lt"/>
                <a:ea typeface="+mn-ea"/>
                <a:cs typeface="+mn-cs"/>
                <a:sym typeface="Calibri"/>
              </a:rPr>
              <a:t>UNIGRAMS</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A9888672-59A7-40DF-B910-3A4406C21EE7}"/>
              </a:ext>
            </a:extLst>
          </p:cNvPr>
          <p:cNvSpPr txBox="1"/>
          <p:nvPr/>
        </p:nvSpPr>
        <p:spPr>
          <a:xfrm>
            <a:off x="4501853" y="1869498"/>
            <a:ext cx="17577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1800" b="1" i="0" u="sng" strike="noStrike" cap="none" spc="0" normalizeH="0" baseline="0" dirty="0">
                <a:ln>
                  <a:noFill/>
                </a:ln>
                <a:solidFill>
                  <a:srgbClr val="000000"/>
                </a:solidFill>
                <a:effectLst/>
                <a:uFillTx/>
                <a:latin typeface="+mn-lt"/>
                <a:ea typeface="+mn-ea"/>
                <a:cs typeface="+mn-cs"/>
                <a:sym typeface="Calibri"/>
              </a:rPr>
              <a:t>BIGRAMS</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8FD35468-F621-4083-BB3D-F223991F182A}"/>
              </a:ext>
            </a:extLst>
          </p:cNvPr>
          <p:cNvSpPr txBox="1"/>
          <p:nvPr/>
        </p:nvSpPr>
        <p:spPr>
          <a:xfrm>
            <a:off x="8873679" y="1869498"/>
            <a:ext cx="11246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1" i="0" u="sng" strike="noStrike" cap="none" spc="0" normalizeH="0" baseline="0" dirty="0">
                <a:ln>
                  <a:noFill/>
                </a:ln>
                <a:solidFill>
                  <a:srgbClr val="000000"/>
                </a:solidFill>
                <a:effectLst/>
                <a:uFillTx/>
                <a:latin typeface="+mn-lt"/>
                <a:ea typeface="+mn-ea"/>
                <a:cs typeface="+mn-cs"/>
                <a:sym typeface="Calibri"/>
              </a:rPr>
              <a:t>TRIGRAMS</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pic>
        <p:nvPicPr>
          <p:cNvPr id="2" name="Picture 1">
            <a:extLst>
              <a:ext uri="{FF2B5EF4-FFF2-40B4-BE49-F238E27FC236}">
                <a16:creationId xmlns:a16="http://schemas.microsoft.com/office/drawing/2014/main" id="{0485C7C4-6D8E-4608-9506-C7F6497EA982}"/>
              </a:ext>
            </a:extLst>
          </p:cNvPr>
          <p:cNvPicPr>
            <a:picLocks noChangeAspect="1"/>
          </p:cNvPicPr>
          <p:nvPr/>
        </p:nvPicPr>
        <p:blipFill>
          <a:blip r:embed="rId2"/>
          <a:stretch>
            <a:fillRect/>
          </a:stretch>
        </p:blipFill>
        <p:spPr>
          <a:xfrm>
            <a:off x="758818" y="2474835"/>
            <a:ext cx="2400329" cy="28517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4B5B0871-A6AB-4432-8B9E-EA8145206AE1}"/>
              </a:ext>
            </a:extLst>
          </p:cNvPr>
          <p:cNvPicPr>
            <a:picLocks noChangeAspect="1"/>
          </p:cNvPicPr>
          <p:nvPr/>
        </p:nvPicPr>
        <p:blipFill>
          <a:blip r:embed="rId3"/>
          <a:stretch>
            <a:fillRect/>
          </a:stretch>
        </p:blipFill>
        <p:spPr>
          <a:xfrm>
            <a:off x="3786119" y="2474462"/>
            <a:ext cx="3189249" cy="2855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84F18CDA-3E04-4046-9C91-81EA98D76A34}"/>
              </a:ext>
            </a:extLst>
          </p:cNvPr>
          <p:cNvPicPr>
            <a:picLocks noChangeAspect="1"/>
          </p:cNvPicPr>
          <p:nvPr/>
        </p:nvPicPr>
        <p:blipFill>
          <a:blip r:embed="rId4"/>
          <a:stretch>
            <a:fillRect/>
          </a:stretch>
        </p:blipFill>
        <p:spPr>
          <a:xfrm>
            <a:off x="7602341" y="2474462"/>
            <a:ext cx="3667339" cy="2857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13276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511728" y="578839"/>
            <a:ext cx="10921519" cy="5987532"/>
          </a:xfrm>
        </p:spPr>
        <p:txBody>
          <a:bodyPr anchor="ctr">
            <a:normAutofit lnSpcReduction="10000"/>
          </a:bodyPr>
          <a:lstStyle/>
          <a:p>
            <a:r>
              <a:rPr lang="en-US" b="1" u="sng" dirty="0">
                <a:latin typeface="Cambria" panose="02040503050406030204" pitchFamily="18" charset="0"/>
                <a:ea typeface="Cambria" panose="02040503050406030204" pitchFamily="18" charset="0"/>
              </a:rPr>
              <a:t>A LOOK AT SOME OF THE FEATURES OF TRAIN DATA:</a:t>
            </a:r>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Number of Words in the text</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Number of Unique Words in the text</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Number of characters in the text</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Number of </a:t>
            </a:r>
            <a:r>
              <a:rPr lang="en-US" sz="2000" dirty="0" err="1">
                <a:latin typeface="Cambria" panose="02040503050406030204" pitchFamily="18" charset="0"/>
                <a:ea typeface="Cambria" panose="02040503050406030204" pitchFamily="18" charset="0"/>
              </a:rPr>
              <a:t>stopwords</a:t>
            </a:r>
            <a:r>
              <a:rPr lang="en-US" sz="2000" dirty="0">
                <a:latin typeface="Cambria" panose="02040503050406030204" pitchFamily="18" charset="0"/>
                <a:ea typeface="Cambria" panose="02040503050406030204" pitchFamily="18" charset="0"/>
              </a:rPr>
              <a:t> in the text</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Number of punctuations in the text</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Number of upper case words in the text</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Number of title words in the text</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Average length of words in the text</a:t>
            </a:r>
          </a:p>
          <a:p>
            <a:pPr marL="342900" indent="-342900">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r>
              <a:rPr lang="en-US" b="1" u="sng" dirty="0">
                <a:latin typeface="Cambria" panose="02040503050406030204" pitchFamily="18" charset="0"/>
                <a:ea typeface="Cambria" panose="02040503050406030204" pitchFamily="18" charset="0"/>
              </a:rPr>
              <a:t>NLP and TEXT PRE-PROCESSING TECHNIQUES PERFORMED:</a:t>
            </a:r>
            <a:endParaRPr lang="en-US"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Tokenization and Padding of sentences</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N-grams feature addition </a:t>
            </a:r>
          </a:p>
          <a:p>
            <a:pPr marL="342900" indent="-342900">
              <a:buFont typeface="Wingdings" panose="05000000000000000000" pitchFamily="2" charset="2"/>
              <a:buChar char="Ø"/>
            </a:pPr>
            <a:r>
              <a:rPr lang="en-US" sz="2000" dirty="0" err="1">
                <a:latin typeface="Cambria" panose="02040503050406030204" pitchFamily="18" charset="0"/>
                <a:ea typeface="Cambria" panose="02040503050406030204" pitchFamily="18" charset="0"/>
              </a:rPr>
              <a:t>Stopwords</a:t>
            </a:r>
            <a:r>
              <a:rPr lang="en-US" sz="2000" dirty="0">
                <a:latin typeface="Cambria" panose="02040503050406030204" pitchFamily="18" charset="0"/>
                <a:ea typeface="Cambria" panose="02040503050406030204" pitchFamily="18" charset="0"/>
              </a:rPr>
              <a:t> removal </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Word Vectorization feature addition (TF-IDF </a:t>
            </a:r>
            <a:r>
              <a:rPr lang="en-US" sz="2000" dirty="0">
                <a:latin typeface="Cambria" panose="02040503050406030204" pitchFamily="18" charset="0"/>
                <a:ea typeface="Cambria" panose="02040503050406030204" pitchFamily="18" charset="0"/>
                <a:sym typeface="Wingdings" panose="05000000000000000000" pitchFamily="2" charset="2"/>
              </a:rPr>
              <a:t> Term frequency-inverse document frequency</a:t>
            </a:r>
            <a:r>
              <a:rPr lang="en-US" sz="2000" dirty="0">
                <a:latin typeface="Cambria" panose="02040503050406030204" pitchFamily="18" charset="0"/>
                <a:ea typeface="Cambria" panose="02040503050406030204" pitchFamily="18" charset="0"/>
              </a:rPr>
              <a:t>)</a:t>
            </a:r>
          </a:p>
          <a:p>
            <a:pPr lvl="2" indent="0"/>
            <a:r>
              <a:rPr lang="en-US" sz="2000" dirty="0">
                <a:latin typeface="Cambria" panose="02040503050406030204" pitchFamily="18" charset="0"/>
                <a:ea typeface="Cambria" panose="02040503050406030204" pitchFamily="18" charset="0"/>
                <a:sym typeface="Wingdings" panose="05000000000000000000" pitchFamily="2" charset="2"/>
              </a:rPr>
              <a:t>	 stripping accents (à, è, ù)	 stripping punctuations</a:t>
            </a:r>
          </a:p>
          <a:p>
            <a:pPr lvl="2" indent="0"/>
            <a:r>
              <a:rPr lang="en-US" sz="2000" dirty="0">
                <a:latin typeface="Cambria" panose="02040503050406030204" pitchFamily="18" charset="0"/>
                <a:ea typeface="Cambria" panose="02040503050406030204" pitchFamily="18" charset="0"/>
                <a:sym typeface="Wingdings" panose="05000000000000000000" pitchFamily="2" charset="2"/>
              </a:rPr>
              <a:t>	 converting to lowercase	 tokenizing			</a:t>
            </a:r>
          </a:p>
          <a:p>
            <a:pPr lvl="2" indent="0"/>
            <a:r>
              <a:rPr lang="en-US" sz="2000" dirty="0">
                <a:latin typeface="Cambria" panose="02040503050406030204" pitchFamily="18" charset="0"/>
                <a:ea typeface="Cambria" panose="02040503050406030204" pitchFamily="18" charset="0"/>
                <a:sym typeface="Wingdings" panose="05000000000000000000" pitchFamily="2" charset="2"/>
              </a:rPr>
              <a:t>	 analyzer (word / char)	 max features			</a:t>
            </a:r>
          </a:p>
          <a:p>
            <a:pPr lvl="2" indent="0"/>
            <a:r>
              <a:rPr lang="en-US" sz="2000" dirty="0">
                <a:latin typeface="Cambria" panose="02040503050406030204" pitchFamily="18" charset="0"/>
                <a:ea typeface="Cambria" panose="02040503050406030204" pitchFamily="18" charset="0"/>
                <a:sym typeface="Wingdings" panose="05000000000000000000" pitchFamily="2" charset="2"/>
              </a:rPr>
              <a:t>	 sublinear </a:t>
            </a:r>
            <a:r>
              <a:rPr lang="en-US" sz="2000" dirty="0" err="1">
                <a:latin typeface="Cambria" panose="02040503050406030204" pitchFamily="18" charset="0"/>
                <a:ea typeface="Cambria" panose="02040503050406030204" pitchFamily="18" charset="0"/>
                <a:sym typeface="Wingdings" panose="05000000000000000000" pitchFamily="2" charset="2"/>
              </a:rPr>
              <a:t>tf</a:t>
            </a:r>
            <a:r>
              <a:rPr lang="en-US" sz="2000" dirty="0">
                <a:latin typeface="Cambria" panose="02040503050406030204" pitchFamily="18" charset="0"/>
                <a:ea typeface="Cambria" panose="02040503050406030204" pitchFamily="18" charset="0"/>
                <a:sym typeface="Wingdings" panose="05000000000000000000" pitchFamily="2" charset="2"/>
              </a:rPr>
              <a:t> (scaling)</a:t>
            </a:r>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14</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865201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15</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grpSp>
        <p:nvGrpSpPr>
          <p:cNvPr id="7" name="Group 6">
            <a:extLst>
              <a:ext uri="{FF2B5EF4-FFF2-40B4-BE49-F238E27FC236}">
                <a16:creationId xmlns:a16="http://schemas.microsoft.com/office/drawing/2014/main" id="{26C484CF-F401-4F74-8844-4852FA15627E}"/>
              </a:ext>
            </a:extLst>
          </p:cNvPr>
          <p:cNvGrpSpPr/>
          <p:nvPr/>
        </p:nvGrpSpPr>
        <p:grpSpPr>
          <a:xfrm>
            <a:off x="425949" y="1011278"/>
            <a:ext cx="11440770" cy="4442454"/>
            <a:chOff x="370638" y="158800"/>
            <a:chExt cx="10947572" cy="4074358"/>
          </a:xfrm>
        </p:grpSpPr>
        <p:pic>
          <p:nvPicPr>
            <p:cNvPr id="2" name="Picture 1">
              <a:extLst>
                <a:ext uri="{FF2B5EF4-FFF2-40B4-BE49-F238E27FC236}">
                  <a16:creationId xmlns:a16="http://schemas.microsoft.com/office/drawing/2014/main" id="{9087FFC6-953C-4A9D-AE69-8FFEC8465D73}"/>
                </a:ext>
              </a:extLst>
            </p:cNvPr>
            <p:cNvPicPr>
              <a:picLocks noChangeAspect="1"/>
            </p:cNvPicPr>
            <p:nvPr/>
          </p:nvPicPr>
          <p:blipFill>
            <a:blip r:embed="rId2"/>
            <a:stretch>
              <a:fillRect/>
            </a:stretch>
          </p:blipFill>
          <p:spPr>
            <a:xfrm>
              <a:off x="370638" y="158800"/>
              <a:ext cx="2760975" cy="3995738"/>
            </a:xfrm>
            <a:prstGeom prst="rect">
              <a:avLst/>
            </a:prstGeom>
          </p:spPr>
        </p:pic>
        <p:pic>
          <p:nvPicPr>
            <p:cNvPr id="3" name="Picture 2">
              <a:extLst>
                <a:ext uri="{FF2B5EF4-FFF2-40B4-BE49-F238E27FC236}">
                  <a16:creationId xmlns:a16="http://schemas.microsoft.com/office/drawing/2014/main" id="{1B48D4B1-850F-4DC9-B4AD-1F0392DAF839}"/>
                </a:ext>
              </a:extLst>
            </p:cNvPr>
            <p:cNvPicPr>
              <a:picLocks noChangeAspect="1"/>
            </p:cNvPicPr>
            <p:nvPr/>
          </p:nvPicPr>
          <p:blipFill>
            <a:blip r:embed="rId3"/>
            <a:stretch>
              <a:fillRect/>
            </a:stretch>
          </p:blipFill>
          <p:spPr>
            <a:xfrm>
              <a:off x="3035283" y="237421"/>
              <a:ext cx="2760976" cy="3995737"/>
            </a:xfrm>
            <a:prstGeom prst="rect">
              <a:avLst/>
            </a:prstGeom>
          </p:spPr>
        </p:pic>
        <p:pic>
          <p:nvPicPr>
            <p:cNvPr id="4" name="Picture 3">
              <a:extLst>
                <a:ext uri="{FF2B5EF4-FFF2-40B4-BE49-F238E27FC236}">
                  <a16:creationId xmlns:a16="http://schemas.microsoft.com/office/drawing/2014/main" id="{7DB73B60-8076-46E2-BA4D-788A50267D69}"/>
                </a:ext>
              </a:extLst>
            </p:cNvPr>
            <p:cNvPicPr>
              <a:picLocks noChangeAspect="1"/>
            </p:cNvPicPr>
            <p:nvPr/>
          </p:nvPicPr>
          <p:blipFill>
            <a:blip r:embed="rId4"/>
            <a:stretch>
              <a:fillRect/>
            </a:stretch>
          </p:blipFill>
          <p:spPr>
            <a:xfrm>
              <a:off x="5796260" y="220714"/>
              <a:ext cx="2760975" cy="3933825"/>
            </a:xfrm>
            <a:prstGeom prst="rect">
              <a:avLst/>
            </a:prstGeom>
          </p:spPr>
        </p:pic>
        <p:pic>
          <p:nvPicPr>
            <p:cNvPr id="6" name="Picture 5">
              <a:extLst>
                <a:ext uri="{FF2B5EF4-FFF2-40B4-BE49-F238E27FC236}">
                  <a16:creationId xmlns:a16="http://schemas.microsoft.com/office/drawing/2014/main" id="{48E164D7-E1A7-40B3-AFAC-AC4E9ECF7869}"/>
                </a:ext>
              </a:extLst>
            </p:cNvPr>
            <p:cNvPicPr>
              <a:picLocks noChangeAspect="1"/>
            </p:cNvPicPr>
            <p:nvPr/>
          </p:nvPicPr>
          <p:blipFill>
            <a:blip r:embed="rId5"/>
            <a:stretch>
              <a:fillRect/>
            </a:stretch>
          </p:blipFill>
          <p:spPr>
            <a:xfrm>
              <a:off x="8557234" y="230238"/>
              <a:ext cx="2760976" cy="3924300"/>
            </a:xfrm>
            <a:prstGeom prst="rect">
              <a:avLst/>
            </a:prstGeom>
          </p:spPr>
        </p:pic>
      </p:gr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IN" b="1" u="sng" dirty="0">
                <a:latin typeface="Cambria" panose="02040503050406030204" pitchFamily="18" charset="0"/>
                <a:ea typeface="Cambria" panose="02040503050406030204" pitchFamily="18" charset="0"/>
                <a:cs typeface="Calibri Light" panose="020F0302020204030204" pitchFamily="34" charset="0"/>
              </a:rPr>
              <a:t>BOXPLOT VISUALIZATIONS:</a:t>
            </a:r>
            <a:endParaRPr lang="en-US" b="1" dirty="0">
              <a:latin typeface="Cambria" panose="02040503050406030204" pitchFamily="18" charset="0"/>
              <a:ea typeface="Cambria" panose="02040503050406030204" pitchFamily="18" charset="0"/>
              <a:cs typeface="Calibri Light" panose="020F0302020204030204" pitchFamily="34" charset="0"/>
            </a:endParaRPr>
          </a:p>
        </p:txBody>
      </p:sp>
    </p:spTree>
    <p:extLst>
      <p:ext uri="{BB962C8B-B14F-4D97-AF65-F5344CB8AC3E}">
        <p14:creationId xmlns:p14="http://schemas.microsoft.com/office/powerpoint/2010/main" val="6792761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16</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pPr algn="ctr"/>
            <a:r>
              <a:rPr lang="en-IN" b="1" dirty="0"/>
              <a:t>Basic Terminology</a:t>
            </a:r>
            <a:endParaRPr lang="en-US" b="1" dirty="0">
              <a:latin typeface="Cambria" panose="02040503050406030204" pitchFamily="18" charset="0"/>
              <a:ea typeface="Cambria" panose="02040503050406030204" pitchFamily="18" charset="0"/>
              <a:cs typeface="Calibri Light" panose="020F0302020204030204" pitchFamily="34" charset="0"/>
            </a:endParaRPr>
          </a:p>
        </p:txBody>
      </p:sp>
      <p:sp>
        <p:nvSpPr>
          <p:cNvPr id="5" name="Rectangle 4">
            <a:extLst>
              <a:ext uri="{FF2B5EF4-FFF2-40B4-BE49-F238E27FC236}">
                <a16:creationId xmlns:a16="http://schemas.microsoft.com/office/drawing/2014/main" id="{E0917366-702E-4BD6-A58A-6DFC32278A64}"/>
              </a:ext>
            </a:extLst>
          </p:cNvPr>
          <p:cNvSpPr/>
          <p:nvPr/>
        </p:nvSpPr>
        <p:spPr>
          <a:xfrm>
            <a:off x="504843" y="1273652"/>
            <a:ext cx="11117314" cy="3970318"/>
          </a:xfrm>
          <a:prstGeom prst="rect">
            <a:avLst/>
          </a:prstGeom>
        </p:spPr>
        <p:txBody>
          <a:bodyPr wrap="square">
            <a:spAutoFit/>
          </a:bodyPr>
          <a:lstStyle/>
          <a:p>
            <a:pPr marL="285750" indent="-285750">
              <a:buFont typeface="Arial" panose="020B0604020202020204" pitchFamily="34" charset="0"/>
              <a:buChar char="•"/>
            </a:pPr>
            <a:r>
              <a:rPr lang="en-IN" b="1" dirty="0">
                <a:solidFill>
                  <a:schemeClr val="bg2">
                    <a:lumMod val="50000"/>
                  </a:schemeClr>
                </a:solidFill>
              </a:rPr>
              <a:t>Logistic Regression -</a:t>
            </a:r>
            <a:r>
              <a:rPr lang="en-IN" dirty="0">
                <a:solidFill>
                  <a:schemeClr val="bg2">
                    <a:lumMod val="50000"/>
                  </a:schemeClr>
                </a:solidFill>
              </a:rPr>
              <a:t> </a:t>
            </a:r>
            <a:r>
              <a:rPr lang="en-GB" dirty="0">
                <a:solidFill>
                  <a:schemeClr val="bg2">
                    <a:lumMod val="50000"/>
                  </a:schemeClr>
                </a:solidFill>
              </a:rPr>
              <a:t>Logistic regression is the appropriate regression analysis to conduct when the dependent variable is binary.  Like all regression analyses, the logistic regression is a predictive analysis.  Logistic regression is used to describe data and to explain the relationship between one dependent binary variable and one or more nominal, ordinal, interval or ratio-level independent variables.</a:t>
            </a:r>
          </a:p>
          <a:p>
            <a:pPr marL="285750" indent="-285750">
              <a:buFont typeface="Arial" panose="020B0604020202020204" pitchFamily="34" charset="0"/>
              <a:buChar char="•"/>
            </a:pPr>
            <a:r>
              <a:rPr lang="en-GB" b="1" dirty="0">
                <a:solidFill>
                  <a:schemeClr val="bg2">
                    <a:lumMod val="50000"/>
                  </a:schemeClr>
                </a:solidFill>
              </a:rPr>
              <a:t>Bag of Words Approach - </a:t>
            </a:r>
            <a:r>
              <a:rPr lang="en-GB" dirty="0">
                <a:solidFill>
                  <a:schemeClr val="bg2">
                    <a:lumMod val="50000"/>
                  </a:schemeClr>
                </a:solidFill>
              </a:rPr>
              <a:t>The bag-of-words model is a simplifying representation used in natural language processing and information retrieval (IR). In this model, a text (such as a sentence or a document) is represented as the bag (multiset) of its words, disregarding grammar and even word order but keeping multiplicity.</a:t>
            </a:r>
          </a:p>
          <a:p>
            <a:pPr marL="285750" indent="-285750">
              <a:buFont typeface="Arial" panose="020B0604020202020204" pitchFamily="34" charset="0"/>
              <a:buChar char="•"/>
            </a:pPr>
            <a:r>
              <a:rPr lang="en-IN" b="1" dirty="0">
                <a:solidFill>
                  <a:schemeClr val="bg2">
                    <a:lumMod val="50000"/>
                  </a:schemeClr>
                </a:solidFill>
              </a:rPr>
              <a:t>Term Frequency (TF) – </a:t>
            </a:r>
            <a:r>
              <a:rPr lang="en-IN" dirty="0">
                <a:solidFill>
                  <a:schemeClr val="bg2">
                    <a:lumMod val="50000"/>
                  </a:schemeClr>
                </a:solidFill>
              </a:rPr>
              <a:t>It </a:t>
            </a:r>
            <a:r>
              <a:rPr lang="en-GB" dirty="0">
                <a:solidFill>
                  <a:schemeClr val="bg2">
                    <a:lumMod val="50000"/>
                  </a:schemeClr>
                </a:solidFill>
              </a:rPr>
              <a:t>gives us the frequency of the word in each document in the corpus. It is the ratio of number of times the word appears in a document compared to the total number of words in that document. It increases as the number of occurrences of that word within the document increases. Each document has its own term frequency.</a:t>
            </a:r>
          </a:p>
          <a:p>
            <a:pPr marL="285750" indent="-285750">
              <a:buFont typeface="Arial" panose="020B0604020202020204" pitchFamily="34" charset="0"/>
              <a:buChar char="•"/>
            </a:pPr>
            <a:r>
              <a:rPr lang="en-GB" b="1" dirty="0">
                <a:solidFill>
                  <a:schemeClr val="bg2">
                    <a:lumMod val="50000"/>
                  </a:schemeClr>
                </a:solidFill>
              </a:rPr>
              <a:t>Inverse Term Frequency (IDF) – </a:t>
            </a:r>
            <a:r>
              <a:rPr lang="en-GB" dirty="0">
                <a:solidFill>
                  <a:schemeClr val="bg2">
                    <a:lumMod val="50000"/>
                  </a:schemeClr>
                </a:solidFill>
              </a:rPr>
              <a:t>It used to calculate the weight of rare words across all documents in the corpus. The words that occur rarely in the corpus have a high IDF score. It is given by the equation below.</a:t>
            </a:r>
            <a:endParaRPr lang="en-IN" b="1" dirty="0">
              <a:solidFill>
                <a:schemeClr val="bg2">
                  <a:lumMod val="50000"/>
                </a:schemeClr>
              </a:solidFill>
            </a:endParaRPr>
          </a:p>
          <a:p>
            <a:pPr marL="285750" indent="-285750">
              <a:buFont typeface="Arial" panose="020B0604020202020204" pitchFamily="34" charset="0"/>
              <a:buChar char="•"/>
            </a:pPr>
            <a:endParaRPr lang="en-IN" dirty="0">
              <a:solidFill>
                <a:schemeClr val="bg2">
                  <a:lumMod val="50000"/>
                </a:schemeClr>
              </a:solidFill>
            </a:endParaRPr>
          </a:p>
        </p:txBody>
      </p:sp>
    </p:spTree>
    <p:extLst>
      <p:ext uri="{BB962C8B-B14F-4D97-AF65-F5344CB8AC3E}">
        <p14:creationId xmlns:p14="http://schemas.microsoft.com/office/powerpoint/2010/main" val="4333253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17</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pPr algn="ctr"/>
            <a:r>
              <a:rPr lang="en-IN" b="1" dirty="0"/>
              <a:t>Baseline Model</a:t>
            </a:r>
            <a:endParaRPr lang="en-US" b="1" dirty="0">
              <a:latin typeface="Cambria" panose="02040503050406030204" pitchFamily="18" charset="0"/>
              <a:ea typeface="Cambria" panose="02040503050406030204" pitchFamily="18" charset="0"/>
              <a:cs typeface="Calibri Light" panose="020F0302020204030204" pitchFamily="34" charset="0"/>
            </a:endParaRPr>
          </a:p>
        </p:txBody>
      </p:sp>
      <p:sp>
        <p:nvSpPr>
          <p:cNvPr id="5" name="Rectangle 4">
            <a:extLst>
              <a:ext uri="{FF2B5EF4-FFF2-40B4-BE49-F238E27FC236}">
                <a16:creationId xmlns:a16="http://schemas.microsoft.com/office/drawing/2014/main" id="{E0917366-702E-4BD6-A58A-6DFC32278A64}"/>
              </a:ext>
            </a:extLst>
          </p:cNvPr>
          <p:cNvSpPr/>
          <p:nvPr/>
        </p:nvSpPr>
        <p:spPr>
          <a:xfrm>
            <a:off x="504843" y="1273652"/>
            <a:ext cx="11117314" cy="369331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bg2">
                    <a:lumMod val="50000"/>
                  </a:schemeClr>
                </a:solidFill>
              </a:rPr>
              <a:t>Logistic Regression</a:t>
            </a:r>
            <a:r>
              <a:rPr lang="en-IN" dirty="0">
                <a:solidFill>
                  <a:schemeClr val="bg2">
                    <a:lumMod val="50000"/>
                  </a:schemeClr>
                </a:solidFill>
              </a:rPr>
              <a:t> was used as the baseline model as </a:t>
            </a:r>
            <a:r>
              <a:rPr lang="en-GB" dirty="0">
                <a:solidFill>
                  <a:schemeClr val="bg2">
                    <a:lumMod val="50000"/>
                  </a:schemeClr>
                </a:solidFill>
              </a:rPr>
              <a:t>Logistic Regression is one of the most simple and commonly used Machine Learning algorithms for two-class classification. It is easy to implement and can be used as the baseline for any binary classification problem.</a:t>
            </a:r>
          </a:p>
          <a:p>
            <a:pPr marL="285750" indent="-285750">
              <a:buFont typeface="Arial" panose="020B0604020202020204" pitchFamily="34" charset="0"/>
              <a:buChar char="•"/>
            </a:pPr>
            <a:r>
              <a:rPr lang="en-GB" dirty="0">
                <a:solidFill>
                  <a:schemeClr val="bg2">
                    <a:lumMod val="50000"/>
                  </a:schemeClr>
                </a:solidFill>
              </a:rPr>
              <a:t>We implemented simple Logistic Regression performing </a:t>
            </a:r>
            <a:r>
              <a:rPr lang="en-GB" b="1" dirty="0">
                <a:solidFill>
                  <a:schemeClr val="bg2">
                    <a:lumMod val="50000"/>
                  </a:schemeClr>
                </a:solidFill>
              </a:rPr>
              <a:t>k=5 splits or 5-folds CV </a:t>
            </a:r>
            <a:r>
              <a:rPr lang="en-GB" dirty="0">
                <a:solidFill>
                  <a:schemeClr val="bg2">
                    <a:lumMod val="50000"/>
                  </a:schemeClr>
                </a:solidFill>
              </a:rPr>
              <a:t>and applying the Logistic Regression classifier.</a:t>
            </a:r>
          </a:p>
          <a:p>
            <a:pPr marL="285750" indent="-285750">
              <a:buFont typeface="Arial" panose="020B0604020202020204" pitchFamily="34" charset="0"/>
              <a:buChar char="•"/>
            </a:pPr>
            <a:r>
              <a:rPr lang="en-GB" dirty="0">
                <a:solidFill>
                  <a:schemeClr val="bg2">
                    <a:lumMod val="50000"/>
                  </a:schemeClr>
                </a:solidFill>
              </a:rPr>
              <a:t>We got the following results for our model –</a:t>
            </a:r>
          </a:p>
          <a:p>
            <a:r>
              <a:rPr lang="en-GB" dirty="0"/>
              <a:t>      </a:t>
            </a:r>
            <a:r>
              <a:rPr lang="en-GB" b="1" dirty="0">
                <a:solidFill>
                  <a:schemeClr val="bg2">
                    <a:lumMod val="50000"/>
                  </a:schemeClr>
                </a:solidFill>
              </a:rPr>
              <a:t>F1-score: 0.2561 and Accuracy: 0.8913</a:t>
            </a:r>
          </a:p>
          <a:p>
            <a:pPr marL="285750" indent="-285750">
              <a:buFont typeface="Arial" panose="020B0604020202020204" pitchFamily="34" charset="0"/>
              <a:buChar char="•"/>
            </a:pPr>
            <a:r>
              <a:rPr lang="en-GB" dirty="0">
                <a:solidFill>
                  <a:schemeClr val="bg2">
                    <a:lumMod val="50000"/>
                  </a:schemeClr>
                </a:solidFill>
              </a:rPr>
              <a:t>We have more than 94% as sincere and remaining as insincere which will give a higher accuracy even though all the values are classified as sincere.</a:t>
            </a:r>
          </a:p>
          <a:p>
            <a:pPr marL="285750" indent="-285750">
              <a:buFont typeface="Arial" panose="020B0604020202020204" pitchFamily="34" charset="0"/>
              <a:buChar char="•"/>
            </a:pPr>
            <a:r>
              <a:rPr lang="en-GB" dirty="0">
                <a:solidFill>
                  <a:schemeClr val="bg2">
                    <a:lumMod val="50000"/>
                  </a:schemeClr>
                </a:solidFill>
              </a:rPr>
              <a:t>The confusion matrix that we got is as follows –</a:t>
            </a:r>
          </a:p>
          <a:p>
            <a:pPr marL="285750" indent="-285750">
              <a:buFont typeface="Arial" panose="020B0604020202020204" pitchFamily="34" charset="0"/>
              <a:buChar char="•"/>
            </a:pPr>
            <a:endParaRPr lang="en-GB" dirty="0">
              <a:solidFill>
                <a:schemeClr val="bg2">
                  <a:lumMod val="50000"/>
                </a:schemeClr>
              </a:solidFill>
            </a:endParaRPr>
          </a:p>
          <a:p>
            <a:pPr marL="285750" indent="-285750">
              <a:buFont typeface="Arial" panose="020B0604020202020204" pitchFamily="34" charset="0"/>
              <a:buChar char="•"/>
            </a:pPr>
            <a:endParaRPr lang="en-GB" dirty="0">
              <a:solidFill>
                <a:schemeClr val="bg2">
                  <a:lumMod val="50000"/>
                </a:schemeClr>
              </a:solidFill>
            </a:endParaRPr>
          </a:p>
          <a:p>
            <a:pPr marL="285750" indent="-285750">
              <a:buFont typeface="Arial" panose="020B0604020202020204" pitchFamily="34" charset="0"/>
              <a:buChar char="•"/>
            </a:pPr>
            <a:endParaRPr lang="en-IN" dirty="0">
              <a:solidFill>
                <a:schemeClr val="bg2">
                  <a:lumMod val="50000"/>
                </a:schemeClr>
              </a:solidFill>
            </a:endParaRPr>
          </a:p>
        </p:txBody>
      </p:sp>
      <p:pic>
        <p:nvPicPr>
          <p:cNvPr id="3" name="Picture 2">
            <a:extLst>
              <a:ext uri="{FF2B5EF4-FFF2-40B4-BE49-F238E27FC236}">
                <a16:creationId xmlns:a16="http://schemas.microsoft.com/office/drawing/2014/main" id="{69168862-6577-41BB-B035-55A2ABEE8F2B}"/>
              </a:ext>
            </a:extLst>
          </p:cNvPr>
          <p:cNvPicPr>
            <a:picLocks noChangeAspect="1"/>
          </p:cNvPicPr>
          <p:nvPr/>
        </p:nvPicPr>
        <p:blipFill rotWithShape="1">
          <a:blip r:embed="rId2"/>
          <a:srcRect l="52608" t="81444" r="26743" b="14378"/>
          <a:stretch/>
        </p:blipFill>
        <p:spPr>
          <a:xfrm>
            <a:off x="4214191" y="4444660"/>
            <a:ext cx="4431504" cy="50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807792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18</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pPr algn="ctr"/>
            <a:r>
              <a:rPr lang="en-IN" b="1" dirty="0"/>
              <a:t>Examples where Baseline Model works well and not well</a:t>
            </a:r>
            <a:endParaRPr lang="en-US" b="1" dirty="0">
              <a:latin typeface="Cambria" panose="02040503050406030204" pitchFamily="18" charset="0"/>
              <a:ea typeface="Cambria" panose="02040503050406030204" pitchFamily="18" charset="0"/>
              <a:cs typeface="Calibri Light" panose="020F0302020204030204" pitchFamily="34" charset="0"/>
            </a:endParaRPr>
          </a:p>
        </p:txBody>
      </p:sp>
      <p:sp>
        <p:nvSpPr>
          <p:cNvPr id="5" name="Rectangle 4">
            <a:extLst>
              <a:ext uri="{FF2B5EF4-FFF2-40B4-BE49-F238E27FC236}">
                <a16:creationId xmlns:a16="http://schemas.microsoft.com/office/drawing/2014/main" id="{E0917366-702E-4BD6-A58A-6DFC32278A64}"/>
              </a:ext>
            </a:extLst>
          </p:cNvPr>
          <p:cNvSpPr/>
          <p:nvPr/>
        </p:nvSpPr>
        <p:spPr>
          <a:xfrm>
            <a:off x="504843" y="1273652"/>
            <a:ext cx="11117314" cy="3477875"/>
          </a:xfrm>
          <a:prstGeom prst="rect">
            <a:avLst/>
          </a:prstGeom>
        </p:spPr>
        <p:txBody>
          <a:bodyPr wrap="square">
            <a:spAutoFit/>
          </a:bodyPr>
          <a:lstStyle/>
          <a:p>
            <a:endParaRPr lang="en-IN" sz="2000" b="1" dirty="0">
              <a:solidFill>
                <a:schemeClr val="bg2">
                  <a:lumMod val="50000"/>
                </a:schemeClr>
              </a:solidFill>
            </a:endParaRPr>
          </a:p>
          <a:p>
            <a:endParaRPr lang="en-IN" sz="2000" b="1" dirty="0">
              <a:solidFill>
                <a:schemeClr val="bg2">
                  <a:lumMod val="50000"/>
                </a:schemeClr>
              </a:solidFill>
            </a:endParaRPr>
          </a:p>
          <a:p>
            <a:r>
              <a:rPr lang="en-IN" sz="2000" b="1" dirty="0">
                <a:solidFill>
                  <a:schemeClr val="bg2">
                    <a:lumMod val="50000"/>
                  </a:schemeClr>
                </a:solidFill>
              </a:rPr>
              <a:t>Correctly Classified Sincere Questions –</a:t>
            </a:r>
          </a:p>
          <a:p>
            <a:pPr marL="742950" lvl="1" indent="-285750">
              <a:buFont typeface="Arial" panose="020B0604020202020204" pitchFamily="34" charset="0"/>
              <a:buChar char="•"/>
            </a:pPr>
            <a:r>
              <a:rPr lang="en-GB" sz="2000" dirty="0">
                <a:solidFill>
                  <a:schemeClr val="bg2">
                    <a:lumMod val="50000"/>
                  </a:schemeClr>
                </a:solidFill>
              </a:rPr>
              <a:t>Do you have an adopted dog, how would you encourage people to adopt and not shop?</a:t>
            </a:r>
          </a:p>
          <a:p>
            <a:pPr marL="742950" lvl="1" indent="-285750">
              <a:buFont typeface="Arial" panose="020B0604020202020204" pitchFamily="34" charset="0"/>
              <a:buChar char="•"/>
            </a:pPr>
            <a:r>
              <a:rPr lang="en-GB" sz="2000" dirty="0">
                <a:solidFill>
                  <a:schemeClr val="bg2">
                    <a:lumMod val="50000"/>
                  </a:schemeClr>
                </a:solidFill>
              </a:rPr>
              <a:t>Why does velocity affect time? Does velocity affect space geometry?</a:t>
            </a:r>
          </a:p>
          <a:p>
            <a:pPr marL="285750" indent="-285750">
              <a:buFont typeface="Arial" panose="020B0604020202020204" pitchFamily="34" charset="0"/>
              <a:buChar char="•"/>
            </a:pPr>
            <a:endParaRPr lang="en-GB" sz="2000" dirty="0">
              <a:solidFill>
                <a:schemeClr val="bg2">
                  <a:lumMod val="50000"/>
                </a:schemeClr>
              </a:solidFill>
            </a:endParaRPr>
          </a:p>
          <a:p>
            <a:r>
              <a:rPr lang="en-IN" sz="2000" b="1" dirty="0">
                <a:solidFill>
                  <a:schemeClr val="bg2">
                    <a:lumMod val="50000"/>
                  </a:schemeClr>
                </a:solidFill>
              </a:rPr>
              <a:t>Incorrectly Classified Sincere Questions –</a:t>
            </a:r>
          </a:p>
          <a:p>
            <a:pPr marL="742950" lvl="1" indent="-285750">
              <a:buFont typeface="Arial" panose="020B0604020202020204" pitchFamily="34" charset="0"/>
              <a:buChar char="•"/>
            </a:pPr>
            <a:r>
              <a:rPr lang="en-GB" sz="2000" dirty="0">
                <a:solidFill>
                  <a:schemeClr val="bg2">
                    <a:lumMod val="50000"/>
                  </a:schemeClr>
                </a:solidFill>
              </a:rPr>
              <a:t>What star were you born under?</a:t>
            </a:r>
          </a:p>
          <a:p>
            <a:pPr marL="742950" lvl="1" indent="-285750">
              <a:buFont typeface="Arial" panose="020B0604020202020204" pitchFamily="34" charset="0"/>
              <a:buChar char="•"/>
            </a:pPr>
            <a:r>
              <a:rPr lang="en-GB" sz="2000" dirty="0">
                <a:solidFill>
                  <a:schemeClr val="bg2">
                    <a:lumMod val="50000"/>
                  </a:schemeClr>
                </a:solidFill>
              </a:rPr>
              <a:t>What is the greatest amount of blood you can donate?</a:t>
            </a:r>
          </a:p>
          <a:p>
            <a:pPr marL="742950" lvl="1" indent="-285750">
              <a:buFont typeface="Arial" panose="020B0604020202020204" pitchFamily="34" charset="0"/>
              <a:buChar char="•"/>
            </a:pPr>
            <a:endParaRPr lang="en-GB" sz="2000" dirty="0">
              <a:solidFill>
                <a:schemeClr val="bg2">
                  <a:lumMod val="50000"/>
                </a:schemeClr>
              </a:solidFill>
            </a:endParaRPr>
          </a:p>
          <a:p>
            <a:endParaRPr lang="en-IN" sz="2000" dirty="0">
              <a:solidFill>
                <a:schemeClr val="bg2">
                  <a:lumMod val="50000"/>
                </a:schemeClr>
              </a:solidFill>
            </a:endParaRPr>
          </a:p>
        </p:txBody>
      </p:sp>
    </p:spTree>
    <p:extLst>
      <p:ext uri="{BB962C8B-B14F-4D97-AF65-F5344CB8AC3E}">
        <p14:creationId xmlns:p14="http://schemas.microsoft.com/office/powerpoint/2010/main" val="10549873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19</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pPr algn="ctr"/>
            <a:r>
              <a:rPr lang="en-IN" b="1" dirty="0"/>
              <a:t>Improvement over Baseline Model</a:t>
            </a:r>
            <a:endParaRPr lang="en-US" b="1" dirty="0">
              <a:latin typeface="Cambria" panose="02040503050406030204" pitchFamily="18" charset="0"/>
              <a:ea typeface="Cambria" panose="02040503050406030204" pitchFamily="18" charset="0"/>
              <a:cs typeface="Calibri Light" panose="020F0302020204030204" pitchFamily="34" charset="0"/>
            </a:endParaRPr>
          </a:p>
        </p:txBody>
      </p:sp>
      <p:sp>
        <p:nvSpPr>
          <p:cNvPr id="5" name="Rectangle 4">
            <a:extLst>
              <a:ext uri="{FF2B5EF4-FFF2-40B4-BE49-F238E27FC236}">
                <a16:creationId xmlns:a16="http://schemas.microsoft.com/office/drawing/2014/main" id="{E0917366-702E-4BD6-A58A-6DFC32278A64}"/>
              </a:ext>
            </a:extLst>
          </p:cNvPr>
          <p:cNvSpPr/>
          <p:nvPr/>
        </p:nvSpPr>
        <p:spPr>
          <a:xfrm>
            <a:off x="504843" y="1273652"/>
            <a:ext cx="11117314" cy="3693319"/>
          </a:xfrm>
          <a:prstGeom prst="rect">
            <a:avLst/>
          </a:prstGeom>
        </p:spPr>
        <p:txBody>
          <a:bodyPr wrap="square">
            <a:spAutoFit/>
          </a:bodyPr>
          <a:lstStyle/>
          <a:p>
            <a:pPr marL="285750" indent="-285750">
              <a:buFont typeface="Arial" panose="020B0604020202020204" pitchFamily="34" charset="0"/>
              <a:buChar char="•"/>
            </a:pPr>
            <a:endParaRPr lang="en-IN" b="1" dirty="0">
              <a:solidFill>
                <a:schemeClr val="bg2">
                  <a:lumMod val="50000"/>
                </a:schemeClr>
              </a:solidFill>
            </a:endParaRPr>
          </a:p>
          <a:p>
            <a:pPr marL="285750" indent="-285750">
              <a:buFont typeface="Arial" panose="020B0604020202020204" pitchFamily="34" charset="0"/>
              <a:buChar char="•"/>
            </a:pPr>
            <a:endParaRPr lang="en-IN" b="1" dirty="0">
              <a:solidFill>
                <a:schemeClr val="bg2">
                  <a:lumMod val="50000"/>
                </a:schemeClr>
              </a:solidFill>
            </a:endParaRPr>
          </a:p>
          <a:p>
            <a:pPr marL="285750" indent="-285750">
              <a:buFont typeface="Arial" panose="020B0604020202020204" pitchFamily="34" charset="0"/>
              <a:buChar char="•"/>
            </a:pPr>
            <a:r>
              <a:rPr lang="en-IN" b="1" dirty="0">
                <a:solidFill>
                  <a:schemeClr val="bg2">
                    <a:lumMod val="50000"/>
                  </a:schemeClr>
                </a:solidFill>
              </a:rPr>
              <a:t>Logistic Regression with TF/IDF</a:t>
            </a:r>
            <a:r>
              <a:rPr lang="en-IN" dirty="0">
                <a:solidFill>
                  <a:schemeClr val="bg2">
                    <a:lumMod val="50000"/>
                  </a:schemeClr>
                </a:solidFill>
              </a:rPr>
              <a:t> was used as the next model to increase our F1 score.</a:t>
            </a:r>
            <a:endParaRPr lang="en-GB" dirty="0">
              <a:solidFill>
                <a:schemeClr val="bg2">
                  <a:lumMod val="50000"/>
                </a:schemeClr>
              </a:solidFill>
            </a:endParaRPr>
          </a:p>
          <a:p>
            <a:pPr marL="285750" indent="-285750">
              <a:buFont typeface="Arial" panose="020B0604020202020204" pitchFamily="34" charset="0"/>
              <a:buChar char="•"/>
            </a:pPr>
            <a:r>
              <a:rPr lang="en-GB" dirty="0">
                <a:solidFill>
                  <a:schemeClr val="bg2">
                    <a:lumMod val="50000"/>
                  </a:schemeClr>
                </a:solidFill>
              </a:rPr>
              <a:t>The TF-IDF Vectorizer will tokenize documents, learn the vocabulary and inverse document frequency weightings, and allow you to encode new documents. </a:t>
            </a:r>
          </a:p>
          <a:p>
            <a:pPr marL="285750" indent="-285750">
              <a:buFont typeface="Arial" panose="020B0604020202020204" pitchFamily="34" charset="0"/>
              <a:buChar char="•"/>
            </a:pPr>
            <a:r>
              <a:rPr lang="en-GB" dirty="0">
                <a:solidFill>
                  <a:schemeClr val="bg2">
                    <a:lumMod val="50000"/>
                  </a:schemeClr>
                </a:solidFill>
              </a:rPr>
              <a:t>We implemented simple Logistic Regression performing </a:t>
            </a:r>
            <a:r>
              <a:rPr lang="en-GB" b="1" dirty="0">
                <a:solidFill>
                  <a:schemeClr val="bg2">
                    <a:lumMod val="50000"/>
                  </a:schemeClr>
                </a:solidFill>
              </a:rPr>
              <a:t>k=5 splits or 5-folds CV </a:t>
            </a:r>
            <a:r>
              <a:rPr lang="en-GB" dirty="0">
                <a:solidFill>
                  <a:schemeClr val="bg2">
                    <a:lumMod val="50000"/>
                  </a:schemeClr>
                </a:solidFill>
              </a:rPr>
              <a:t>and applying the Logistic Regression classifier.</a:t>
            </a:r>
          </a:p>
          <a:p>
            <a:pPr marL="285750" indent="-285750">
              <a:buFont typeface="Arial" panose="020B0604020202020204" pitchFamily="34" charset="0"/>
              <a:buChar char="•"/>
            </a:pPr>
            <a:r>
              <a:rPr lang="en-GB" dirty="0">
                <a:solidFill>
                  <a:schemeClr val="bg2">
                    <a:lumMod val="50000"/>
                  </a:schemeClr>
                </a:solidFill>
              </a:rPr>
              <a:t>We got the following results for our model –</a:t>
            </a:r>
          </a:p>
          <a:p>
            <a:r>
              <a:rPr lang="en-GB" dirty="0"/>
              <a:t>      </a:t>
            </a:r>
            <a:r>
              <a:rPr lang="en-GB" b="1" dirty="0">
                <a:solidFill>
                  <a:schemeClr val="bg2">
                    <a:lumMod val="50000"/>
                  </a:schemeClr>
                </a:solidFill>
              </a:rPr>
              <a:t>F1-score: 0.562 and Accuracy: 0.937.</a:t>
            </a:r>
          </a:p>
          <a:p>
            <a:pPr marL="285750" indent="-285750">
              <a:buFont typeface="Arial" panose="020B0604020202020204" pitchFamily="34" charset="0"/>
              <a:buChar char="•"/>
            </a:pPr>
            <a:r>
              <a:rPr lang="en-GB" dirty="0">
                <a:solidFill>
                  <a:schemeClr val="bg2">
                    <a:lumMod val="50000"/>
                  </a:schemeClr>
                </a:solidFill>
              </a:rPr>
              <a:t>The confusion matrix that we got is as follows –</a:t>
            </a:r>
          </a:p>
          <a:p>
            <a:pPr marL="285750" indent="-285750">
              <a:buFont typeface="Arial" panose="020B0604020202020204" pitchFamily="34" charset="0"/>
              <a:buChar char="•"/>
            </a:pPr>
            <a:endParaRPr lang="en-GB" dirty="0">
              <a:solidFill>
                <a:schemeClr val="bg2">
                  <a:lumMod val="50000"/>
                </a:schemeClr>
              </a:solidFill>
            </a:endParaRPr>
          </a:p>
          <a:p>
            <a:pPr marL="285750" indent="-285750">
              <a:buFont typeface="Arial" panose="020B0604020202020204" pitchFamily="34" charset="0"/>
              <a:buChar char="•"/>
            </a:pPr>
            <a:endParaRPr lang="en-GB" dirty="0">
              <a:solidFill>
                <a:schemeClr val="bg2">
                  <a:lumMod val="50000"/>
                </a:schemeClr>
              </a:solidFill>
            </a:endParaRPr>
          </a:p>
          <a:p>
            <a:pPr marL="285750" indent="-285750">
              <a:buFont typeface="Arial" panose="020B0604020202020204" pitchFamily="34" charset="0"/>
              <a:buChar char="•"/>
            </a:pPr>
            <a:endParaRPr lang="en-IN" dirty="0">
              <a:solidFill>
                <a:schemeClr val="bg2">
                  <a:lumMod val="50000"/>
                </a:schemeClr>
              </a:solidFill>
            </a:endParaRPr>
          </a:p>
        </p:txBody>
      </p:sp>
      <p:pic>
        <p:nvPicPr>
          <p:cNvPr id="2" name="Picture 1">
            <a:extLst>
              <a:ext uri="{FF2B5EF4-FFF2-40B4-BE49-F238E27FC236}">
                <a16:creationId xmlns:a16="http://schemas.microsoft.com/office/drawing/2014/main" id="{BA28D605-C8AC-424C-BFD9-147F5968F63B}"/>
              </a:ext>
            </a:extLst>
          </p:cNvPr>
          <p:cNvPicPr>
            <a:picLocks noChangeAspect="1"/>
          </p:cNvPicPr>
          <p:nvPr/>
        </p:nvPicPr>
        <p:blipFill rotWithShape="1">
          <a:blip r:embed="rId2"/>
          <a:srcRect l="52500" t="80015" r="26848" b="15538"/>
          <a:stretch/>
        </p:blipFill>
        <p:spPr>
          <a:xfrm>
            <a:off x="3981768" y="4462971"/>
            <a:ext cx="4163463" cy="50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75200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953465" y="958235"/>
            <a:ext cx="10058400" cy="4356563"/>
          </a:xfrm>
        </p:spPr>
        <p:txBody>
          <a:bodyPr anchor="t">
            <a:normAutofit/>
          </a:bodyPr>
          <a:lstStyle/>
          <a:p>
            <a:endParaRPr lang="en-US" sz="2000" b="1"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b="1"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3" name="TextBox 2">
            <a:extLst>
              <a:ext uri="{FF2B5EF4-FFF2-40B4-BE49-F238E27FC236}">
                <a16:creationId xmlns:a16="http://schemas.microsoft.com/office/drawing/2014/main" id="{DCC012D2-47A9-483E-8873-D43E3330C70A}"/>
              </a:ext>
            </a:extLst>
          </p:cNvPr>
          <p:cNvSpPr txBox="1"/>
          <p:nvPr/>
        </p:nvSpPr>
        <p:spPr>
          <a:xfrm>
            <a:off x="1171579" y="2672605"/>
            <a:ext cx="9622172"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a:ln>
                  <a:noFill/>
                </a:ln>
                <a:solidFill>
                  <a:srgbClr val="000000"/>
                </a:solidFill>
                <a:effectLst/>
                <a:uFillTx/>
                <a:latin typeface="+mn-lt"/>
                <a:ea typeface="+mn-ea"/>
                <a:cs typeface="+mn-cs"/>
                <a:sym typeface="Calibri"/>
              </a:rPr>
              <a:t>“</a:t>
            </a:r>
            <a:endParaRPr lang="en-IN" sz="2400" dirty="0">
              <a:solidFill>
                <a:srgbClr val="116020"/>
              </a:solidFill>
              <a:sym typeface="Calibri"/>
            </a:endParaRPr>
          </a:p>
          <a:p>
            <a:pPr marL="0" marR="0" indent="0" algn="ctr" defTabSz="914400" rtl="0" fontAlgn="auto" latinLnBrk="0" hangingPunct="0">
              <a:lnSpc>
                <a:spcPct val="100000"/>
              </a:lnSpc>
              <a:spcBef>
                <a:spcPts val="0"/>
              </a:spcBef>
              <a:spcAft>
                <a:spcPts val="0"/>
              </a:spcAft>
              <a:buClrTx/>
              <a:buSzTx/>
              <a:buFontTx/>
              <a:buNone/>
              <a:tabLst/>
            </a:pPr>
            <a:r>
              <a:rPr lang="en-IN" sz="2400" dirty="0">
                <a:solidFill>
                  <a:srgbClr val="000000"/>
                </a:solidFill>
                <a:latin typeface="Cambria" panose="02040503050406030204" pitchFamily="18" charset="0"/>
                <a:ea typeface="Cambria" panose="02040503050406030204" pitchFamily="18" charset="0"/>
                <a:cs typeface="Calibri Light"/>
                <a:sym typeface="Calibri"/>
              </a:rPr>
              <a:t>Quora helps you understand why the world works the way it does,</a:t>
            </a:r>
          </a:p>
          <a:p>
            <a:pPr marL="0" marR="0" indent="0" algn="ctr" defTabSz="914400" rtl="0" fontAlgn="auto" latinLnBrk="0" hangingPunct="0">
              <a:lnSpc>
                <a:spcPct val="100000"/>
              </a:lnSpc>
              <a:spcBef>
                <a:spcPts val="0"/>
              </a:spcBef>
              <a:spcAft>
                <a:spcPts val="0"/>
              </a:spcAft>
              <a:buClrTx/>
              <a:buSzTx/>
              <a:buFontTx/>
              <a:buNone/>
              <a:tabLst/>
            </a:pPr>
            <a:r>
              <a:rPr lang="en-IN" sz="2400" dirty="0">
                <a:solidFill>
                  <a:srgbClr val="000000"/>
                </a:solidFill>
                <a:latin typeface="Cambria" panose="02040503050406030204" pitchFamily="18" charset="0"/>
                <a:ea typeface="Cambria" panose="02040503050406030204" pitchFamily="18" charset="0"/>
                <a:cs typeface="Calibri Light"/>
                <a:sym typeface="Calibri"/>
              </a:rPr>
              <a:t>Why people behave the way they do … </a:t>
            </a:r>
            <a:endParaRPr lang="en-US" sz="2400" dirty="0">
              <a:solidFill>
                <a:srgbClr val="000000"/>
              </a:solidFill>
              <a:latin typeface="Cambria" panose="02040503050406030204" pitchFamily="18" charset="0"/>
              <a:ea typeface="Cambria" panose="02040503050406030204" pitchFamily="18" charset="0"/>
              <a:cs typeface="Calibri Light"/>
              <a:sym typeface="Calibri"/>
            </a:endParaRPr>
          </a:p>
        </p:txBody>
      </p:sp>
      <p:pic>
        <p:nvPicPr>
          <p:cNvPr id="8" name="Picture 7">
            <a:extLst>
              <a:ext uri="{FF2B5EF4-FFF2-40B4-BE49-F238E27FC236}">
                <a16:creationId xmlns:a16="http://schemas.microsoft.com/office/drawing/2014/main" id="{B3B1C0D9-974F-467E-8E00-3191932C0AB8}"/>
              </a:ext>
            </a:extLst>
          </p:cNvPr>
          <p:cNvPicPr>
            <a:picLocks noChangeAspect="1"/>
          </p:cNvPicPr>
          <p:nvPr/>
        </p:nvPicPr>
        <p:blipFill>
          <a:blip r:embed="rId2"/>
          <a:stretch>
            <a:fillRect/>
          </a:stretch>
        </p:blipFill>
        <p:spPr>
          <a:xfrm>
            <a:off x="3776662" y="1374799"/>
            <a:ext cx="4638675" cy="828675"/>
          </a:xfrm>
          <a:prstGeom prst="rect">
            <a:avLst/>
          </a:prstGeom>
        </p:spPr>
      </p:pic>
    </p:spTree>
    <p:extLst>
      <p:ext uri="{BB962C8B-B14F-4D97-AF65-F5344CB8AC3E}">
        <p14:creationId xmlns:p14="http://schemas.microsoft.com/office/powerpoint/2010/main" val="8538052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20</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pPr algn="ctr"/>
            <a:r>
              <a:rPr lang="en-IN" b="1" dirty="0"/>
              <a:t>Examples where Logistic Regression Model with </a:t>
            </a:r>
            <a:br>
              <a:rPr lang="en-IN" b="1" dirty="0"/>
            </a:br>
            <a:r>
              <a:rPr lang="en-IN" b="1" dirty="0"/>
              <a:t>TF/IDF works well and not well</a:t>
            </a:r>
            <a:endParaRPr lang="en-US" b="1" dirty="0">
              <a:latin typeface="Cambria" panose="02040503050406030204" pitchFamily="18" charset="0"/>
              <a:ea typeface="Cambria" panose="02040503050406030204" pitchFamily="18" charset="0"/>
              <a:cs typeface="Calibri Light" panose="020F0302020204030204" pitchFamily="34" charset="0"/>
            </a:endParaRPr>
          </a:p>
        </p:txBody>
      </p:sp>
      <p:sp>
        <p:nvSpPr>
          <p:cNvPr id="5" name="Rectangle 4">
            <a:extLst>
              <a:ext uri="{FF2B5EF4-FFF2-40B4-BE49-F238E27FC236}">
                <a16:creationId xmlns:a16="http://schemas.microsoft.com/office/drawing/2014/main" id="{E0917366-702E-4BD6-A58A-6DFC32278A64}"/>
              </a:ext>
            </a:extLst>
          </p:cNvPr>
          <p:cNvSpPr/>
          <p:nvPr/>
        </p:nvSpPr>
        <p:spPr>
          <a:xfrm>
            <a:off x="537343" y="1578452"/>
            <a:ext cx="11117314" cy="3477875"/>
          </a:xfrm>
          <a:prstGeom prst="rect">
            <a:avLst/>
          </a:prstGeom>
        </p:spPr>
        <p:txBody>
          <a:bodyPr wrap="square">
            <a:spAutoFit/>
          </a:bodyPr>
          <a:lstStyle/>
          <a:p>
            <a:endParaRPr lang="en-IN" sz="2000" b="1" dirty="0">
              <a:solidFill>
                <a:schemeClr val="bg2">
                  <a:lumMod val="50000"/>
                </a:schemeClr>
              </a:solidFill>
            </a:endParaRPr>
          </a:p>
          <a:p>
            <a:pPr lvl="1"/>
            <a:endParaRPr lang="en-IN" sz="2000" b="1" dirty="0">
              <a:solidFill>
                <a:schemeClr val="bg2">
                  <a:lumMod val="50000"/>
                </a:schemeClr>
              </a:solidFill>
            </a:endParaRPr>
          </a:p>
          <a:p>
            <a:pPr lvl="1"/>
            <a:r>
              <a:rPr lang="en-GB" sz="2000" dirty="0">
                <a:solidFill>
                  <a:schemeClr val="bg2">
                    <a:lumMod val="50000"/>
                  </a:schemeClr>
                </a:solidFill>
              </a:rPr>
              <a:t> </a:t>
            </a:r>
            <a:r>
              <a:rPr lang="en-GB" sz="2000" b="1" dirty="0">
                <a:solidFill>
                  <a:schemeClr val="bg2">
                    <a:lumMod val="50000"/>
                  </a:schemeClr>
                </a:solidFill>
              </a:rPr>
              <a:t>Questions that are incorrectly </a:t>
            </a:r>
            <a:r>
              <a:rPr lang="en-GB" sz="2000" b="1" dirty="0" err="1">
                <a:solidFill>
                  <a:schemeClr val="bg2">
                    <a:lumMod val="50000"/>
                  </a:schemeClr>
                </a:solidFill>
              </a:rPr>
              <a:t>labeled</a:t>
            </a:r>
            <a:r>
              <a:rPr lang="en-GB" sz="2000" b="1" dirty="0">
                <a:solidFill>
                  <a:schemeClr val="bg2">
                    <a:lumMod val="50000"/>
                  </a:schemeClr>
                </a:solidFill>
              </a:rPr>
              <a:t> ‘insincere’, are now correctly classified sincere –</a:t>
            </a:r>
          </a:p>
          <a:p>
            <a:pPr marL="1257300" lvl="2" indent="-342900">
              <a:buFont typeface="Arial" panose="020B0604020202020204" pitchFamily="34" charset="0"/>
              <a:buChar char="•"/>
            </a:pPr>
            <a:r>
              <a:rPr lang="en-GB" sz="2000" dirty="0">
                <a:solidFill>
                  <a:schemeClr val="bg2">
                    <a:lumMod val="50000"/>
                  </a:schemeClr>
                </a:solidFill>
              </a:rPr>
              <a:t>What are the requirements to study and work in </a:t>
            </a:r>
            <a:r>
              <a:rPr lang="en-GB" sz="2000" dirty="0" err="1">
                <a:solidFill>
                  <a:schemeClr val="bg2">
                    <a:lumMod val="50000"/>
                  </a:schemeClr>
                </a:solidFill>
              </a:rPr>
              <a:t>canada</a:t>
            </a:r>
            <a:r>
              <a:rPr lang="en-GB" sz="2000" dirty="0">
                <a:solidFill>
                  <a:schemeClr val="bg2">
                    <a:lumMod val="50000"/>
                  </a:schemeClr>
                </a:solidFill>
              </a:rPr>
              <a:t> for international students ?</a:t>
            </a:r>
          </a:p>
          <a:p>
            <a:pPr marL="1257300" lvl="2" indent="-342900">
              <a:buFont typeface="Arial" panose="020B0604020202020204" pitchFamily="34" charset="0"/>
              <a:buChar char="•"/>
            </a:pPr>
            <a:r>
              <a:rPr lang="en-GB" sz="2000" dirty="0">
                <a:solidFill>
                  <a:schemeClr val="bg2">
                    <a:lumMod val="50000"/>
                  </a:schemeClr>
                </a:solidFill>
              </a:rPr>
              <a:t>what is the function of charcoal mask blackhead remover mask ?  </a:t>
            </a:r>
          </a:p>
          <a:p>
            <a:pPr lvl="1"/>
            <a:endParaRPr lang="en-GB" sz="2000" dirty="0">
              <a:solidFill>
                <a:schemeClr val="bg2">
                  <a:lumMod val="50000"/>
                </a:schemeClr>
              </a:solidFill>
            </a:endParaRPr>
          </a:p>
          <a:p>
            <a:pPr lvl="1"/>
            <a:r>
              <a:rPr lang="en-GB" sz="2000" b="1" dirty="0">
                <a:solidFill>
                  <a:schemeClr val="bg2">
                    <a:lumMod val="50000"/>
                  </a:schemeClr>
                </a:solidFill>
              </a:rPr>
              <a:t>Questions that are now correctly classified insincere –</a:t>
            </a:r>
          </a:p>
          <a:p>
            <a:pPr marL="1257300" lvl="2" indent="-342900">
              <a:buFont typeface="Arial" panose="020B0604020202020204" pitchFamily="34" charset="0"/>
              <a:buChar char="•"/>
            </a:pPr>
            <a:r>
              <a:rPr lang="en-GB" sz="2000" dirty="0" err="1">
                <a:solidFill>
                  <a:schemeClr val="bg2">
                    <a:lumMod val="50000"/>
                  </a:schemeClr>
                </a:solidFill>
              </a:rPr>
              <a:t>quora</a:t>
            </a:r>
            <a:r>
              <a:rPr lang="en-GB" sz="2000" dirty="0">
                <a:solidFill>
                  <a:schemeClr val="bg2">
                    <a:lumMod val="50000"/>
                  </a:schemeClr>
                </a:solidFill>
              </a:rPr>
              <a:t> stupid moderators „they collapse my superior answers „how can </a:t>
            </a:r>
            <a:r>
              <a:rPr lang="en-GB" sz="2000" dirty="0" err="1">
                <a:solidFill>
                  <a:schemeClr val="bg2">
                    <a:lumMod val="50000"/>
                  </a:schemeClr>
                </a:solidFill>
              </a:rPr>
              <a:t>i</a:t>
            </a:r>
            <a:r>
              <a:rPr lang="en-GB" sz="2000" dirty="0">
                <a:solidFill>
                  <a:schemeClr val="bg2">
                    <a:lumMod val="50000"/>
                  </a:schemeClr>
                </a:solidFill>
              </a:rPr>
              <a:t> destroy their inferiority ? </a:t>
            </a:r>
          </a:p>
          <a:p>
            <a:pPr marL="1257300" lvl="2" indent="-342900">
              <a:buFont typeface="Arial" panose="020B0604020202020204" pitchFamily="34" charset="0"/>
              <a:buChar char="•"/>
            </a:pPr>
            <a:r>
              <a:rPr lang="en-GB" sz="2000" dirty="0">
                <a:solidFill>
                  <a:schemeClr val="bg2">
                    <a:lumMod val="50000"/>
                  </a:schemeClr>
                </a:solidFill>
              </a:rPr>
              <a:t>Is to inhale cigarette to repent, even if your atheist?</a:t>
            </a:r>
          </a:p>
          <a:p>
            <a:endParaRPr lang="en-IN" sz="2000" dirty="0">
              <a:solidFill>
                <a:schemeClr val="bg2">
                  <a:lumMod val="50000"/>
                </a:schemeClr>
              </a:solidFill>
            </a:endParaRPr>
          </a:p>
        </p:txBody>
      </p:sp>
    </p:spTree>
    <p:extLst>
      <p:ext uri="{BB962C8B-B14F-4D97-AF65-F5344CB8AC3E}">
        <p14:creationId xmlns:p14="http://schemas.microsoft.com/office/powerpoint/2010/main" val="39013910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21</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US" sz="3200" u="sng" kern="1200" cap="all" dirty="0">
                <a:solidFill>
                  <a:prstClr val="black"/>
                </a:solidFill>
                <a:latin typeface="Gill Sans MT" panose="020B0502020104020203"/>
                <a:ea typeface="+mj-ea"/>
                <a:cs typeface="+mj-cs"/>
              </a:rPr>
              <a:t>Naïve </a:t>
            </a:r>
            <a:r>
              <a:rPr lang="en-US" sz="3200" u="sng" kern="1200" cap="all" dirty="0" err="1">
                <a:solidFill>
                  <a:prstClr val="black"/>
                </a:solidFill>
                <a:latin typeface="Gill Sans MT" panose="020B0502020104020203"/>
                <a:ea typeface="+mj-ea"/>
                <a:cs typeface="+mj-cs"/>
              </a:rPr>
              <a:t>bayes</a:t>
            </a:r>
            <a:r>
              <a:rPr lang="en-US" sz="3200" u="sng" kern="1200" cap="all" dirty="0">
                <a:solidFill>
                  <a:prstClr val="black"/>
                </a:solidFill>
                <a:latin typeface="Gill Sans MT" panose="020B0502020104020203"/>
                <a:ea typeface="+mj-ea"/>
                <a:cs typeface="+mj-cs"/>
              </a:rPr>
              <a:t> </a:t>
            </a:r>
            <a:r>
              <a:rPr lang="en-US" sz="3200" u="sng" kern="1200" cap="all" dirty="0" err="1">
                <a:solidFill>
                  <a:prstClr val="black"/>
                </a:solidFill>
                <a:latin typeface="Gill Sans MT" panose="020B0502020104020203"/>
                <a:ea typeface="+mj-ea"/>
                <a:cs typeface="+mj-cs"/>
              </a:rPr>
              <a:t>modEL</a:t>
            </a:r>
            <a:endParaRPr lang="en-US" b="1" u="sng" dirty="0">
              <a:latin typeface="Cambria" panose="02040503050406030204" pitchFamily="18" charset="0"/>
              <a:ea typeface="Cambria" panose="02040503050406030204" pitchFamily="18" charset="0"/>
              <a:cs typeface="Calibri Light" panose="020F0302020204030204" pitchFamily="34" charset="0"/>
            </a:endParaRPr>
          </a:p>
        </p:txBody>
      </p:sp>
      <p:sp>
        <p:nvSpPr>
          <p:cNvPr id="10" name="Text Placeholder 4">
            <a:extLst>
              <a:ext uri="{FF2B5EF4-FFF2-40B4-BE49-F238E27FC236}">
                <a16:creationId xmlns:a16="http://schemas.microsoft.com/office/drawing/2014/main" id="{4DE9958B-2026-4DD1-975E-7119B8CAA180}"/>
              </a:ext>
            </a:extLst>
          </p:cNvPr>
          <p:cNvSpPr>
            <a:spLocks noGrp="1"/>
          </p:cNvSpPr>
          <p:nvPr>
            <p:ph type="body" sz="half" idx="1"/>
          </p:nvPr>
        </p:nvSpPr>
        <p:spPr>
          <a:xfrm>
            <a:off x="635240" y="758576"/>
            <a:ext cx="10921519" cy="5987532"/>
          </a:xfrm>
        </p:spPr>
        <p:txBody>
          <a:bodyPr anchor="ctr">
            <a:normAutofit/>
          </a:bodyPr>
          <a:lstStyle/>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Good Probabilistic Algorithm</a:t>
            </a:r>
          </a:p>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Naive Bayes (NB) and Support Vector Machine (SVM) models are often used as baselines for other methods in text categorization and sentiment analysis research.</a:t>
            </a:r>
          </a:p>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They claim that NB outperforms other structure sensitive methods. </a:t>
            </a:r>
          </a:p>
          <a:p>
            <a:pPr marL="22860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A Naive Bayes classifier assumes that the presence of a particular feature in a class is unrelated to the presence of any other feature.</a:t>
            </a:r>
            <a:r>
              <a:rPr lang="en-US" sz="2000" kern="1200" dirty="0">
                <a:solidFill>
                  <a:prstClr val="black"/>
                </a:solidFill>
                <a:latin typeface="Gill Sans MT" panose="020B0502020104020203"/>
              </a:rPr>
              <a:t> Logistic Regression is vulnerable to overfitting. </a:t>
            </a:r>
            <a:endParaRPr lang="en-US" sz="2000" kern="1200" dirty="0">
              <a:solidFill>
                <a:prstClr val="black"/>
              </a:solidFill>
              <a:latin typeface="Gill Sans MT" panose="020B0502020104020203"/>
              <a:ea typeface="+mn-ea"/>
              <a:cs typeface="+mn-cs"/>
            </a:endParaRPr>
          </a:p>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Here, NB has a 0.551 score. 	</a:t>
            </a:r>
          </a:p>
          <a:p>
            <a:pPr marL="228600" lvl="0" indent="-228600">
              <a:lnSpc>
                <a:spcPct val="120000"/>
              </a:lnSpc>
              <a:spcBef>
                <a:spcPts val="1000"/>
              </a:spcBef>
              <a:buClr>
                <a:srgbClr val="B71E42"/>
              </a:buClr>
              <a:buSzPct val="100000"/>
              <a:buFont typeface="Arial" panose="020B0604020202020204" pitchFamily="34" charset="0"/>
              <a:buChar char="•"/>
            </a:pPr>
            <a:endParaRPr lang="en-US" sz="2000" kern="1200" dirty="0">
              <a:solidFill>
                <a:prstClr val="black"/>
              </a:solidFill>
              <a:latin typeface="Gill Sans MT" panose="020B0502020104020203"/>
              <a:ea typeface="+mn-ea"/>
              <a:cs typeface="+mn-cs"/>
            </a:endParaRPr>
          </a:p>
          <a:p>
            <a:pPr marL="228600" lvl="0" indent="-228600">
              <a:lnSpc>
                <a:spcPct val="120000"/>
              </a:lnSpc>
              <a:spcBef>
                <a:spcPts val="1000"/>
              </a:spcBef>
              <a:buClr>
                <a:srgbClr val="B71E42"/>
              </a:buClr>
              <a:buSzPct val="100000"/>
              <a:buFont typeface="Arial" panose="020B0604020202020204" pitchFamily="34" charset="0"/>
              <a:buChar char="•"/>
            </a:pPr>
            <a:endParaRPr lang="en-US" sz="2000" kern="1200" dirty="0">
              <a:solidFill>
                <a:prstClr val="black"/>
              </a:solidFill>
              <a:latin typeface="Gill Sans MT" panose="020B0502020104020203"/>
              <a:ea typeface="+mn-ea"/>
              <a:cs typeface="+mn-cs"/>
            </a:endParaRPr>
          </a:p>
          <a:p>
            <a:pPr marL="342900" indent="-342900">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82936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22</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US" sz="3200" u="sng" kern="1200" cap="all" dirty="0">
                <a:solidFill>
                  <a:prstClr val="black"/>
                </a:solidFill>
                <a:latin typeface="Gill Sans MT" panose="020B0502020104020203"/>
                <a:ea typeface="+mj-ea"/>
                <a:cs typeface="+mj-cs"/>
              </a:rPr>
              <a:t>Example</a:t>
            </a:r>
            <a:endParaRPr lang="en-US" b="1" u="sng" dirty="0">
              <a:latin typeface="Cambria" panose="02040503050406030204" pitchFamily="18" charset="0"/>
              <a:ea typeface="Cambria" panose="02040503050406030204" pitchFamily="18" charset="0"/>
              <a:cs typeface="Calibri Light" panose="020F0302020204030204" pitchFamily="34" charset="0"/>
            </a:endParaRPr>
          </a:p>
        </p:txBody>
      </p:sp>
      <p:sp>
        <p:nvSpPr>
          <p:cNvPr id="10" name="Text Placeholder 4">
            <a:extLst>
              <a:ext uri="{FF2B5EF4-FFF2-40B4-BE49-F238E27FC236}">
                <a16:creationId xmlns:a16="http://schemas.microsoft.com/office/drawing/2014/main" id="{4DE9958B-2026-4DD1-975E-7119B8CAA180}"/>
              </a:ext>
            </a:extLst>
          </p:cNvPr>
          <p:cNvSpPr>
            <a:spLocks noGrp="1"/>
          </p:cNvSpPr>
          <p:nvPr>
            <p:ph type="body" sz="half" idx="1"/>
          </p:nvPr>
        </p:nvSpPr>
        <p:spPr>
          <a:xfrm>
            <a:off x="712405" y="1035869"/>
            <a:ext cx="10921519" cy="984500"/>
          </a:xfrm>
        </p:spPr>
        <p:txBody>
          <a:bodyPr anchor="ctr">
            <a:normAutofit/>
          </a:bodyPr>
          <a:lstStyle/>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In one of the questions - “Do Armenians consider themselves Europeans, western Asians/middle eastern or both?”, it was classified as Insincere.</a:t>
            </a:r>
          </a:p>
        </p:txBody>
      </p:sp>
      <p:pic>
        <p:nvPicPr>
          <p:cNvPr id="6" name="Picture 5">
            <a:extLst>
              <a:ext uri="{FF2B5EF4-FFF2-40B4-BE49-F238E27FC236}">
                <a16:creationId xmlns:a16="http://schemas.microsoft.com/office/drawing/2014/main" id="{3806D404-AFA4-408B-8E1D-995441E5652A}"/>
              </a:ext>
            </a:extLst>
          </p:cNvPr>
          <p:cNvPicPr>
            <a:picLocks noChangeAspect="1"/>
          </p:cNvPicPr>
          <p:nvPr/>
        </p:nvPicPr>
        <p:blipFill>
          <a:blip r:embed="rId2"/>
          <a:stretch>
            <a:fillRect/>
          </a:stretch>
        </p:blipFill>
        <p:spPr>
          <a:xfrm>
            <a:off x="291636" y="2011207"/>
            <a:ext cx="5804364" cy="3813349"/>
          </a:xfrm>
          <a:prstGeom prst="rect">
            <a:avLst/>
          </a:prstGeom>
        </p:spPr>
      </p:pic>
      <p:pic>
        <p:nvPicPr>
          <p:cNvPr id="8" name="Picture 7">
            <a:extLst>
              <a:ext uri="{FF2B5EF4-FFF2-40B4-BE49-F238E27FC236}">
                <a16:creationId xmlns:a16="http://schemas.microsoft.com/office/drawing/2014/main" id="{CCD4900A-3690-41D1-9489-203E8A13DE69}"/>
              </a:ext>
            </a:extLst>
          </p:cNvPr>
          <p:cNvPicPr>
            <a:picLocks noChangeAspect="1"/>
          </p:cNvPicPr>
          <p:nvPr/>
        </p:nvPicPr>
        <p:blipFill>
          <a:blip r:embed="rId3"/>
          <a:stretch>
            <a:fillRect/>
          </a:stretch>
        </p:blipFill>
        <p:spPr>
          <a:xfrm>
            <a:off x="6173165" y="1996693"/>
            <a:ext cx="5727199" cy="3842376"/>
          </a:xfrm>
          <a:prstGeom prst="rect">
            <a:avLst/>
          </a:prstGeom>
        </p:spPr>
      </p:pic>
    </p:spTree>
    <p:extLst>
      <p:ext uri="{BB962C8B-B14F-4D97-AF65-F5344CB8AC3E}">
        <p14:creationId xmlns:p14="http://schemas.microsoft.com/office/powerpoint/2010/main" val="2452404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23</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97982"/>
            <a:ext cx="10814185" cy="555927"/>
          </a:xfrm>
        </p:spPr>
        <p:txBody>
          <a:bodyPr>
            <a:noAutofit/>
          </a:bodyPr>
          <a:lstStyle/>
          <a:p>
            <a:endParaRPr lang="en-US" b="1" dirty="0">
              <a:latin typeface="Cambria" panose="02040503050406030204" pitchFamily="18" charset="0"/>
              <a:ea typeface="Cambria" panose="02040503050406030204" pitchFamily="18" charset="0"/>
              <a:cs typeface="Calibri Light" panose="020F0302020204030204" pitchFamily="34" charset="0"/>
            </a:endParaRPr>
          </a:p>
        </p:txBody>
      </p:sp>
      <p:sp>
        <p:nvSpPr>
          <p:cNvPr id="10" name="Text Placeholder 4">
            <a:extLst>
              <a:ext uri="{FF2B5EF4-FFF2-40B4-BE49-F238E27FC236}">
                <a16:creationId xmlns:a16="http://schemas.microsoft.com/office/drawing/2014/main" id="{4DE9958B-2026-4DD1-975E-7119B8CAA180}"/>
              </a:ext>
            </a:extLst>
          </p:cNvPr>
          <p:cNvSpPr>
            <a:spLocks noGrp="1"/>
          </p:cNvSpPr>
          <p:nvPr>
            <p:ph type="body" sz="half" idx="1"/>
          </p:nvPr>
        </p:nvSpPr>
        <p:spPr>
          <a:xfrm>
            <a:off x="635240" y="758576"/>
            <a:ext cx="10921519" cy="5987532"/>
          </a:xfrm>
        </p:spPr>
        <p:txBody>
          <a:bodyPr anchor="ctr">
            <a:normAutofit/>
          </a:bodyPr>
          <a:lstStyle/>
          <a:p>
            <a:pPr marL="342900" indent="-342900">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p:txBody>
      </p:sp>
      <p:pic>
        <p:nvPicPr>
          <p:cNvPr id="6" name="Content Placeholder 3">
            <a:extLst>
              <a:ext uri="{FF2B5EF4-FFF2-40B4-BE49-F238E27FC236}">
                <a16:creationId xmlns:a16="http://schemas.microsoft.com/office/drawing/2014/main" id="{21E3E7DE-3063-4AF1-9AB6-D8C81D2EF948}"/>
              </a:ext>
            </a:extLst>
          </p:cNvPr>
          <p:cNvPicPr>
            <a:picLocks noGrp="1" noChangeAspect="1"/>
          </p:cNvPicPr>
          <p:nvPr>
            <p:ph idx="1"/>
          </p:nvPr>
        </p:nvPicPr>
        <p:blipFill>
          <a:blip r:embed="rId2"/>
          <a:stretch>
            <a:fillRect/>
          </a:stretch>
        </p:blipFill>
        <p:spPr>
          <a:xfrm>
            <a:off x="3305908" y="252379"/>
            <a:ext cx="5898382" cy="5697416"/>
          </a:xfrm>
          <a:prstGeom prst="rect">
            <a:avLst/>
          </a:prstGeom>
        </p:spPr>
      </p:pic>
    </p:spTree>
    <p:extLst>
      <p:ext uri="{BB962C8B-B14F-4D97-AF65-F5344CB8AC3E}">
        <p14:creationId xmlns:p14="http://schemas.microsoft.com/office/powerpoint/2010/main" val="1539633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24</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US" sz="3200" u="sng" kern="1200" cap="all" dirty="0">
                <a:solidFill>
                  <a:prstClr val="black"/>
                </a:solidFill>
                <a:latin typeface="Gill Sans MT" panose="020B0502020104020203"/>
                <a:ea typeface="+mj-ea"/>
                <a:cs typeface="+mj-cs"/>
              </a:rPr>
              <a:t>NBSVM Model</a:t>
            </a:r>
            <a:r>
              <a:rPr lang="en-US" sz="3200" kern="1200" cap="all" dirty="0">
                <a:solidFill>
                  <a:prstClr val="black"/>
                </a:solidFill>
                <a:latin typeface="Gill Sans MT" panose="020B0502020104020203"/>
                <a:ea typeface="+mj-ea"/>
                <a:cs typeface="+mj-cs"/>
              </a:rPr>
              <a:t>	</a:t>
            </a:r>
            <a:endParaRPr lang="en-US" b="1" dirty="0">
              <a:latin typeface="Cambria" panose="02040503050406030204" pitchFamily="18" charset="0"/>
              <a:ea typeface="Cambria" panose="02040503050406030204" pitchFamily="18" charset="0"/>
              <a:cs typeface="Calibri Light" panose="020F0302020204030204" pitchFamily="34" charset="0"/>
            </a:endParaRPr>
          </a:p>
        </p:txBody>
      </p:sp>
      <p:sp>
        <p:nvSpPr>
          <p:cNvPr id="10" name="Text Placeholder 4">
            <a:extLst>
              <a:ext uri="{FF2B5EF4-FFF2-40B4-BE49-F238E27FC236}">
                <a16:creationId xmlns:a16="http://schemas.microsoft.com/office/drawing/2014/main" id="{4DE9958B-2026-4DD1-975E-7119B8CAA180}"/>
              </a:ext>
            </a:extLst>
          </p:cNvPr>
          <p:cNvSpPr>
            <a:spLocks noGrp="1"/>
          </p:cNvSpPr>
          <p:nvPr>
            <p:ph type="body" sz="half" idx="1"/>
          </p:nvPr>
        </p:nvSpPr>
        <p:spPr>
          <a:xfrm>
            <a:off x="504843" y="1045031"/>
            <a:ext cx="10921519" cy="4508935"/>
          </a:xfrm>
        </p:spPr>
        <p:txBody>
          <a:bodyPr anchor="ctr">
            <a:normAutofit/>
          </a:bodyPr>
          <a:lstStyle/>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NBSVM is an approach to text classification proposed by Wang and Manning¹ that takes a linear model such as SVM (or logistic regression) and infuses it with Bayesian probabilities by replacing word count features with Naive Bayes log-count ratios.</a:t>
            </a:r>
          </a:p>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Despite its simplicity, NBSVM models have been shown to be both fast and powerful across a wide range of different text classification datasets.</a:t>
            </a:r>
          </a:p>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NBSVM performs well on longer documents, for sentiment, topic and subjectivity classification</a:t>
            </a:r>
          </a:p>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If implemented using </a:t>
            </a:r>
            <a:r>
              <a:rPr lang="en-US" sz="2000" kern="1200" dirty="0" err="1">
                <a:solidFill>
                  <a:prstClr val="black"/>
                </a:solidFill>
                <a:latin typeface="Gill Sans MT" panose="020B0502020104020203"/>
                <a:ea typeface="+mn-ea"/>
                <a:cs typeface="+mn-cs"/>
              </a:rPr>
              <a:t>Keras</a:t>
            </a:r>
            <a:r>
              <a:rPr lang="en-US" sz="2000" kern="1200" dirty="0">
                <a:solidFill>
                  <a:prstClr val="black"/>
                </a:solidFill>
                <a:latin typeface="Gill Sans MT" panose="020B0502020104020203"/>
                <a:ea typeface="+mn-ea"/>
                <a:cs typeface="+mn-cs"/>
              </a:rPr>
              <a:t> with embedding layers, model performs a lot better than this ( depending on GPU )</a:t>
            </a:r>
          </a:p>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An F1 score of 0.62 is achieved. </a:t>
            </a:r>
          </a:p>
          <a:p>
            <a:pPr marL="228600" lvl="0" indent="-228600">
              <a:lnSpc>
                <a:spcPct val="120000"/>
              </a:lnSpc>
              <a:spcBef>
                <a:spcPts val="1000"/>
              </a:spcBef>
              <a:buClr>
                <a:srgbClr val="B71E42"/>
              </a:buClr>
              <a:buSzPct val="100000"/>
              <a:buFont typeface="Arial" panose="020B0604020202020204" pitchFamily="34" charset="0"/>
              <a:buChar char="•"/>
            </a:pPr>
            <a:endParaRPr lang="en-US" sz="2000" kern="1200" dirty="0">
              <a:solidFill>
                <a:prstClr val="black"/>
              </a:solidFill>
              <a:latin typeface="Gill Sans MT" panose="020B0502020104020203"/>
              <a:ea typeface="+mn-ea"/>
              <a:cs typeface="+mn-cs"/>
            </a:endParaRPr>
          </a:p>
        </p:txBody>
      </p:sp>
    </p:spTree>
    <p:extLst>
      <p:ext uri="{BB962C8B-B14F-4D97-AF65-F5344CB8AC3E}">
        <p14:creationId xmlns:p14="http://schemas.microsoft.com/office/powerpoint/2010/main" val="3911907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25</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US" sz="3200" u="sng" kern="1200" cap="all" dirty="0">
                <a:solidFill>
                  <a:prstClr val="black"/>
                </a:solidFill>
                <a:latin typeface="Gill Sans MT" panose="020B0502020104020203"/>
                <a:ea typeface="+mj-ea"/>
                <a:cs typeface="+mj-cs"/>
              </a:rPr>
              <a:t>OTHER Model</a:t>
            </a:r>
            <a:r>
              <a:rPr lang="en-US" sz="3200" kern="1200" cap="all" dirty="0">
                <a:solidFill>
                  <a:prstClr val="black"/>
                </a:solidFill>
                <a:latin typeface="Gill Sans MT" panose="020B0502020104020203"/>
                <a:ea typeface="+mj-ea"/>
                <a:cs typeface="+mj-cs"/>
              </a:rPr>
              <a:t>	</a:t>
            </a:r>
            <a:endParaRPr lang="en-US" b="1" dirty="0">
              <a:latin typeface="Cambria" panose="02040503050406030204" pitchFamily="18" charset="0"/>
              <a:ea typeface="Cambria" panose="02040503050406030204" pitchFamily="18" charset="0"/>
              <a:cs typeface="Calibri Light" panose="020F0302020204030204" pitchFamily="34" charset="0"/>
            </a:endParaRPr>
          </a:p>
        </p:txBody>
      </p:sp>
      <p:sp>
        <p:nvSpPr>
          <p:cNvPr id="10" name="Text Placeholder 4">
            <a:extLst>
              <a:ext uri="{FF2B5EF4-FFF2-40B4-BE49-F238E27FC236}">
                <a16:creationId xmlns:a16="http://schemas.microsoft.com/office/drawing/2014/main" id="{4DE9958B-2026-4DD1-975E-7119B8CAA180}"/>
              </a:ext>
            </a:extLst>
          </p:cNvPr>
          <p:cNvSpPr>
            <a:spLocks noGrp="1"/>
          </p:cNvSpPr>
          <p:nvPr>
            <p:ph type="body" sz="half" idx="1"/>
          </p:nvPr>
        </p:nvSpPr>
        <p:spPr>
          <a:xfrm>
            <a:off x="635240" y="1411254"/>
            <a:ext cx="10921519" cy="1580510"/>
          </a:xfrm>
        </p:spPr>
        <p:txBody>
          <a:bodyPr anchor="ctr">
            <a:normAutofit lnSpcReduction="10000"/>
          </a:bodyPr>
          <a:lstStyle/>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RNN’s - Recurrent Neural Networks work just fine when we are dealing with short-term dependencies. (nothing to do with the context of the statement)</a:t>
            </a:r>
          </a:p>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LSTMs have an edge over conventional feed-forward neural networks and RNN in many ways. This is because of their property of selectively remembering patterns for long durations of time.</a:t>
            </a:r>
          </a:p>
          <a:p>
            <a:pPr marL="228600" lvl="0" indent="-228600">
              <a:lnSpc>
                <a:spcPct val="120000"/>
              </a:lnSpc>
              <a:spcBef>
                <a:spcPts val="1000"/>
              </a:spcBef>
              <a:buClr>
                <a:srgbClr val="B71E42"/>
              </a:buClr>
              <a:buSzPct val="100000"/>
              <a:buFont typeface="Arial" panose="020B0604020202020204" pitchFamily="34" charset="0"/>
              <a:buChar char="•"/>
            </a:pPr>
            <a:endParaRPr lang="en-US" sz="2000" kern="1200" dirty="0">
              <a:solidFill>
                <a:prstClr val="black"/>
              </a:solidFill>
              <a:latin typeface="Gill Sans MT" panose="020B0502020104020203"/>
              <a:ea typeface="+mn-ea"/>
              <a:cs typeface="+mn-cs"/>
            </a:endParaRPr>
          </a:p>
        </p:txBody>
      </p:sp>
      <p:pic>
        <p:nvPicPr>
          <p:cNvPr id="6" name="Content Placeholder 3">
            <a:extLst>
              <a:ext uri="{FF2B5EF4-FFF2-40B4-BE49-F238E27FC236}">
                <a16:creationId xmlns:a16="http://schemas.microsoft.com/office/drawing/2014/main" id="{B746BAC8-E351-4F0A-A58E-D3E47C6B9375}"/>
              </a:ext>
            </a:extLst>
          </p:cNvPr>
          <p:cNvPicPr>
            <a:picLocks noGrp="1" noChangeAspect="1"/>
          </p:cNvPicPr>
          <p:nvPr>
            <p:ph idx="1"/>
          </p:nvPr>
        </p:nvPicPr>
        <p:blipFill>
          <a:blip r:embed="rId2"/>
          <a:stretch>
            <a:fillRect/>
          </a:stretch>
        </p:blipFill>
        <p:spPr>
          <a:xfrm>
            <a:off x="876485" y="2772816"/>
            <a:ext cx="6829425" cy="3409950"/>
          </a:xfrm>
          <a:prstGeom prst="rect">
            <a:avLst/>
          </a:prstGeom>
        </p:spPr>
      </p:pic>
    </p:spTree>
    <p:extLst>
      <p:ext uri="{BB962C8B-B14F-4D97-AF65-F5344CB8AC3E}">
        <p14:creationId xmlns:p14="http://schemas.microsoft.com/office/powerpoint/2010/main" val="38350498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26</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14" name="Title 3">
            <a:extLst>
              <a:ext uri="{FF2B5EF4-FFF2-40B4-BE49-F238E27FC236}">
                <a16:creationId xmlns:a16="http://schemas.microsoft.com/office/drawing/2014/main" id="{5F642678-8501-44A0-8AE0-B1412148AC66}"/>
              </a:ext>
            </a:extLst>
          </p:cNvPr>
          <p:cNvSpPr>
            <a:spLocks noGrp="1"/>
          </p:cNvSpPr>
          <p:nvPr>
            <p:ph type="title"/>
          </p:nvPr>
        </p:nvSpPr>
        <p:spPr>
          <a:xfrm>
            <a:off x="504843" y="489104"/>
            <a:ext cx="10814185" cy="555927"/>
          </a:xfrm>
        </p:spPr>
        <p:txBody>
          <a:bodyPr>
            <a:noAutofit/>
          </a:bodyPr>
          <a:lstStyle/>
          <a:p>
            <a:r>
              <a:rPr lang="en-US" sz="3200" u="sng" kern="1200" cap="all" dirty="0">
                <a:solidFill>
                  <a:prstClr val="black"/>
                </a:solidFill>
                <a:latin typeface="Gill Sans MT" panose="020B0502020104020203"/>
                <a:ea typeface="+mj-ea"/>
                <a:cs typeface="+mj-cs"/>
              </a:rPr>
              <a:t>FINAL Results</a:t>
            </a:r>
            <a:endParaRPr lang="en-US" b="1" dirty="0">
              <a:latin typeface="Cambria" panose="02040503050406030204" pitchFamily="18" charset="0"/>
              <a:ea typeface="Cambria" panose="02040503050406030204" pitchFamily="18" charset="0"/>
              <a:cs typeface="Calibri Light" panose="020F0302020204030204" pitchFamily="34" charset="0"/>
            </a:endParaRPr>
          </a:p>
        </p:txBody>
      </p:sp>
      <p:sp>
        <p:nvSpPr>
          <p:cNvPr id="10" name="Text Placeholder 4">
            <a:extLst>
              <a:ext uri="{FF2B5EF4-FFF2-40B4-BE49-F238E27FC236}">
                <a16:creationId xmlns:a16="http://schemas.microsoft.com/office/drawing/2014/main" id="{4DE9958B-2026-4DD1-975E-7119B8CAA180}"/>
              </a:ext>
            </a:extLst>
          </p:cNvPr>
          <p:cNvSpPr>
            <a:spLocks noGrp="1"/>
          </p:cNvSpPr>
          <p:nvPr>
            <p:ph type="body" sz="half" idx="1"/>
          </p:nvPr>
        </p:nvSpPr>
        <p:spPr>
          <a:xfrm>
            <a:off x="635240" y="1411254"/>
            <a:ext cx="10921519" cy="555927"/>
          </a:xfrm>
        </p:spPr>
        <p:txBody>
          <a:bodyPr anchor="ctr">
            <a:normAutofit/>
          </a:bodyPr>
          <a:lstStyle/>
          <a:p>
            <a:pPr marL="228600" lvl="0" indent="-228600">
              <a:lnSpc>
                <a:spcPct val="120000"/>
              </a:lnSpc>
              <a:spcBef>
                <a:spcPts val="1000"/>
              </a:spcBef>
              <a:buClr>
                <a:srgbClr val="B71E42"/>
              </a:buClr>
              <a:buSzPct val="100000"/>
              <a:buFont typeface="Arial" panose="020B0604020202020204" pitchFamily="34" charset="0"/>
              <a:buChar char="•"/>
            </a:pPr>
            <a:r>
              <a:rPr lang="en-US" sz="2000" kern="1200" dirty="0">
                <a:solidFill>
                  <a:prstClr val="black"/>
                </a:solidFill>
                <a:latin typeface="Gill Sans MT" panose="020B0502020104020203"/>
                <a:ea typeface="+mn-ea"/>
                <a:cs typeface="+mn-cs"/>
              </a:rPr>
              <a:t>We got the following results -</a:t>
            </a:r>
          </a:p>
        </p:txBody>
      </p:sp>
      <p:graphicFrame>
        <p:nvGraphicFramePr>
          <p:cNvPr id="4" name="Table 3">
            <a:extLst>
              <a:ext uri="{FF2B5EF4-FFF2-40B4-BE49-F238E27FC236}">
                <a16:creationId xmlns:a16="http://schemas.microsoft.com/office/drawing/2014/main" id="{BADD5DDD-437B-4B5B-8BD9-410B51BE0A6A}"/>
              </a:ext>
            </a:extLst>
          </p:cNvPr>
          <p:cNvGraphicFramePr>
            <a:graphicFrameLocks noGrp="1"/>
          </p:cNvGraphicFramePr>
          <p:nvPr>
            <p:extLst>
              <p:ext uri="{D42A27DB-BD31-4B8C-83A1-F6EECF244321}">
                <p14:modId xmlns:p14="http://schemas.microsoft.com/office/powerpoint/2010/main" val="1215457883"/>
              </p:ext>
            </p:extLst>
          </p:nvPr>
        </p:nvGraphicFramePr>
        <p:xfrm>
          <a:off x="1802296" y="2333404"/>
          <a:ext cx="8070574" cy="2728925"/>
        </p:xfrm>
        <a:graphic>
          <a:graphicData uri="http://schemas.openxmlformats.org/drawingml/2006/table">
            <a:tbl>
              <a:tblPr firstRow="1" bandRow="1">
                <a:tableStyleId>{5C22544A-7EE6-4342-B048-85BDC9FD1C3A}</a:tableStyleId>
              </a:tblPr>
              <a:tblGrid>
                <a:gridCol w="4704521">
                  <a:extLst>
                    <a:ext uri="{9D8B030D-6E8A-4147-A177-3AD203B41FA5}">
                      <a16:colId xmlns:a16="http://schemas.microsoft.com/office/drawing/2014/main" val="718758412"/>
                    </a:ext>
                  </a:extLst>
                </a:gridCol>
                <a:gridCol w="3366053">
                  <a:extLst>
                    <a:ext uri="{9D8B030D-6E8A-4147-A177-3AD203B41FA5}">
                      <a16:colId xmlns:a16="http://schemas.microsoft.com/office/drawing/2014/main" val="2703311805"/>
                    </a:ext>
                  </a:extLst>
                </a:gridCol>
              </a:tblGrid>
              <a:tr h="545785">
                <a:tc>
                  <a:txBody>
                    <a:bodyPr/>
                    <a:lstStyle/>
                    <a:p>
                      <a:pPr algn="ctr"/>
                      <a:r>
                        <a:rPr lang="en-IN" sz="2400" dirty="0"/>
                        <a:t>Models</a:t>
                      </a:r>
                    </a:p>
                  </a:txBody>
                  <a:tcPr/>
                </a:tc>
                <a:tc>
                  <a:txBody>
                    <a:bodyPr/>
                    <a:lstStyle/>
                    <a:p>
                      <a:pPr algn="ctr"/>
                      <a:r>
                        <a:rPr lang="en-IN" sz="2400" dirty="0"/>
                        <a:t>F1 Score</a:t>
                      </a:r>
                    </a:p>
                  </a:txBody>
                  <a:tcPr/>
                </a:tc>
                <a:extLst>
                  <a:ext uri="{0D108BD9-81ED-4DB2-BD59-A6C34878D82A}">
                    <a16:rowId xmlns:a16="http://schemas.microsoft.com/office/drawing/2014/main" val="3316336313"/>
                  </a:ext>
                </a:extLst>
              </a:tr>
              <a:tr h="545785">
                <a:tc>
                  <a:txBody>
                    <a:bodyPr/>
                    <a:lstStyle/>
                    <a:p>
                      <a:pPr algn="ctr"/>
                      <a:r>
                        <a:rPr lang="en-IN" sz="2400" b="1" dirty="0"/>
                        <a:t>Logistic Regression</a:t>
                      </a:r>
                    </a:p>
                  </a:txBody>
                  <a:tcPr/>
                </a:tc>
                <a:tc>
                  <a:txBody>
                    <a:bodyPr/>
                    <a:lstStyle/>
                    <a:p>
                      <a:pPr algn="ctr"/>
                      <a:r>
                        <a:rPr lang="en-IN" sz="2400" dirty="0"/>
                        <a:t>0.2561</a:t>
                      </a:r>
                    </a:p>
                  </a:txBody>
                  <a:tcPr/>
                </a:tc>
                <a:extLst>
                  <a:ext uri="{0D108BD9-81ED-4DB2-BD59-A6C34878D82A}">
                    <a16:rowId xmlns:a16="http://schemas.microsoft.com/office/drawing/2014/main" val="4179730327"/>
                  </a:ext>
                </a:extLst>
              </a:tr>
              <a:tr h="545785">
                <a:tc>
                  <a:txBody>
                    <a:bodyPr/>
                    <a:lstStyle/>
                    <a:p>
                      <a:pPr algn="ctr"/>
                      <a:r>
                        <a:rPr lang="en-IN" sz="2400" b="1" dirty="0"/>
                        <a:t>Logistic Regression with TF-IDF</a:t>
                      </a:r>
                    </a:p>
                  </a:txBody>
                  <a:tcPr/>
                </a:tc>
                <a:tc>
                  <a:txBody>
                    <a:bodyPr/>
                    <a:lstStyle/>
                    <a:p>
                      <a:pPr algn="ctr"/>
                      <a:r>
                        <a:rPr lang="en-IN" sz="2400" dirty="0"/>
                        <a:t>0.562</a:t>
                      </a:r>
                    </a:p>
                  </a:txBody>
                  <a:tcPr/>
                </a:tc>
                <a:extLst>
                  <a:ext uri="{0D108BD9-81ED-4DB2-BD59-A6C34878D82A}">
                    <a16:rowId xmlns:a16="http://schemas.microsoft.com/office/drawing/2014/main" val="4051920213"/>
                  </a:ext>
                </a:extLst>
              </a:tr>
              <a:tr h="545785">
                <a:tc>
                  <a:txBody>
                    <a:bodyPr/>
                    <a:lstStyle/>
                    <a:p>
                      <a:pPr algn="ctr"/>
                      <a:r>
                        <a:rPr lang="en-IN" sz="2400" b="1" dirty="0"/>
                        <a:t>Naïve Bayes</a:t>
                      </a:r>
                    </a:p>
                  </a:txBody>
                  <a:tcPr/>
                </a:tc>
                <a:tc>
                  <a:txBody>
                    <a:bodyPr/>
                    <a:lstStyle/>
                    <a:p>
                      <a:pPr algn="ctr"/>
                      <a:r>
                        <a:rPr lang="en-IN" sz="2400" dirty="0"/>
                        <a:t>0.551</a:t>
                      </a:r>
                    </a:p>
                  </a:txBody>
                  <a:tcPr/>
                </a:tc>
                <a:extLst>
                  <a:ext uri="{0D108BD9-81ED-4DB2-BD59-A6C34878D82A}">
                    <a16:rowId xmlns:a16="http://schemas.microsoft.com/office/drawing/2014/main" val="1466153350"/>
                  </a:ext>
                </a:extLst>
              </a:tr>
              <a:tr h="545785">
                <a:tc>
                  <a:txBody>
                    <a:bodyPr/>
                    <a:lstStyle/>
                    <a:p>
                      <a:pPr algn="ctr"/>
                      <a:r>
                        <a:rPr lang="en-IN" sz="2400" b="1" dirty="0"/>
                        <a:t>NBSVM</a:t>
                      </a:r>
                    </a:p>
                  </a:txBody>
                  <a:tcPr/>
                </a:tc>
                <a:tc>
                  <a:txBody>
                    <a:bodyPr/>
                    <a:lstStyle/>
                    <a:p>
                      <a:pPr algn="ctr"/>
                      <a:r>
                        <a:rPr lang="en-IN" sz="2400" dirty="0"/>
                        <a:t>0.627</a:t>
                      </a:r>
                    </a:p>
                  </a:txBody>
                  <a:tcPr/>
                </a:tc>
                <a:extLst>
                  <a:ext uri="{0D108BD9-81ED-4DB2-BD59-A6C34878D82A}">
                    <a16:rowId xmlns:a16="http://schemas.microsoft.com/office/drawing/2014/main" val="2349357329"/>
                  </a:ext>
                </a:extLst>
              </a:tr>
            </a:tbl>
          </a:graphicData>
        </a:graphic>
      </p:graphicFrame>
    </p:spTree>
    <p:extLst>
      <p:ext uri="{BB962C8B-B14F-4D97-AF65-F5344CB8AC3E}">
        <p14:creationId xmlns:p14="http://schemas.microsoft.com/office/powerpoint/2010/main" val="784348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1527605" y="0"/>
            <a:ext cx="9136789" cy="5602568"/>
          </a:xfrm>
        </p:spPr>
        <p:txBody>
          <a:bodyPr>
            <a:noAutofit/>
          </a:bodyPr>
          <a:lstStyle/>
          <a:p>
            <a:pPr algn="ctr"/>
            <a:br>
              <a:rPr lang="en-IN" sz="7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rPr>
            </a:br>
            <a:br>
              <a:rPr lang="en-IN" sz="7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rPr>
            </a:br>
            <a:r>
              <a:rPr lang="en-IN" sz="7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rPr>
              <a:t>Thank You</a:t>
            </a:r>
            <a:br>
              <a:rPr lang="en-IN" sz="7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rPr>
            </a:br>
            <a:endParaRPr lang="en-US" sz="40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1066800" y="927652"/>
            <a:ext cx="10065391" cy="4068418"/>
          </a:xfrm>
        </p:spPr>
        <p:txBody>
          <a:bodyPr anchor="t">
            <a:normAutofit/>
          </a:bodyPr>
          <a:lstStyle/>
          <a:p>
            <a:endParaRPr lang="en-US" sz="2400" dirty="0">
              <a:latin typeface="Cambria" panose="02040503050406030204" pitchFamily="18" charset="0"/>
              <a:ea typeface="Cambria" panose="02040503050406030204" pitchFamily="18" charset="0"/>
              <a:sym typeface="Wingdings" panose="05000000000000000000" pitchFamily="2" charset="2"/>
            </a:endParaRP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27</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1693384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r>
              <a:rPr lang="en-US" b="1" u="sng" dirty="0">
                <a:latin typeface="Cambria" panose="02040503050406030204" pitchFamily="18" charset="0"/>
                <a:ea typeface="Cambria" panose="02040503050406030204" pitchFamily="18" charset="0"/>
              </a:rPr>
              <a:t>INTRODUCTION:</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953465" y="958235"/>
            <a:ext cx="10058400" cy="4356563"/>
          </a:xfrm>
        </p:spPr>
        <p:txBody>
          <a:bodyPr anchor="t">
            <a:normAutofit/>
          </a:bodyPr>
          <a:lstStyle/>
          <a:p>
            <a:endParaRPr lang="en-US" sz="2000" b="1"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u="sng" dirty="0">
                <a:latin typeface="Cambria" panose="02040503050406030204" pitchFamily="18" charset="0"/>
                <a:ea typeface="Cambria" panose="02040503050406030204" pitchFamily="18" charset="0"/>
              </a:rPr>
              <a:t>MOTIVATION</a:t>
            </a:r>
          </a:p>
          <a:p>
            <a:pPr algn="just"/>
            <a:endParaRPr lang="en-US" sz="2000" u="sng" dirty="0">
              <a:latin typeface="Cambria" panose="02040503050406030204" pitchFamily="18" charset="0"/>
              <a:ea typeface="Cambria" panose="02040503050406030204" pitchFamily="18" charset="0"/>
            </a:endParaRPr>
          </a:p>
          <a:p>
            <a:pPr marL="342900" lvl="2"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Kaggle Competition in NLP Classification</a:t>
            </a:r>
          </a:p>
          <a:p>
            <a:pPr marL="342900" lvl="2"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Difficult task to perform(use of NLP IN Machine Learning)</a:t>
            </a:r>
          </a:p>
          <a:p>
            <a:pPr marL="342900" lvl="2"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Previous Work showed use of just Machine Learning techniques and recent work shows use of different Neural Networks, however not much emphasis was given on processing which is crucial.</a:t>
            </a:r>
          </a:p>
          <a:p>
            <a:pPr marL="342900" lvl="2"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marL="342900" lvl="2" indent="-342900" algn="just">
              <a:buFont typeface="Wingdings" panose="05000000000000000000" pitchFamily="2" charset="2"/>
              <a:buChar char="Ø"/>
            </a:pPr>
            <a:r>
              <a:rPr lang="en-US" sz="2000" u="sng" dirty="0">
                <a:latin typeface="Cambria" panose="02040503050406030204" pitchFamily="18" charset="0"/>
                <a:ea typeface="Cambria" panose="02040503050406030204" pitchFamily="18" charset="0"/>
              </a:rPr>
              <a:t>PROBLEM</a:t>
            </a:r>
          </a:p>
          <a:p>
            <a:pPr lvl="2" indent="0" algn="just"/>
            <a:endParaRPr lang="en-US" sz="2000" u="sng"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In this competition, our task is to do natural language processing where the goal is to predict if a question’s intent is sincere.</a:t>
            </a: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b="1"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3</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4080102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r>
              <a:rPr lang="en-US" b="1" u="sng" dirty="0">
                <a:latin typeface="Cambria" panose="02040503050406030204" pitchFamily="18" charset="0"/>
                <a:ea typeface="Cambria" panose="02040503050406030204" pitchFamily="18" charset="0"/>
              </a:rPr>
              <a:t>PROBLEM DESCRIPTION :</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870012" y="1340528"/>
            <a:ext cx="10058400" cy="4356563"/>
          </a:xfrm>
        </p:spPr>
        <p:txBody>
          <a:bodyPr anchor="t">
            <a:normAutofit/>
          </a:bodyPr>
          <a:lstStyle/>
          <a:p>
            <a:endParaRPr lang="en-US" sz="2000" b="1"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The problem with any major website today is how to deal with toxic and divisive content. Quora wants to head-on solve the problem and make their platform a place where users can safely share knowledge with the world.</a:t>
            </a:r>
          </a:p>
          <a:p>
            <a:pPr algn="just"/>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Quora is a platform for people to learn from each other. At Quora, people can ask questions and connect with others who offer unique insights and quality answers. </a:t>
            </a: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A key challenge is to weed out false questions - those that are based on false premises, or that are intended to make statements rather than seeking useful answers.</a:t>
            </a:r>
          </a:p>
          <a:p>
            <a:pPr algn="just"/>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In this competition, our task is to do natural language processing where the goal is to predict if a question’s intent is sincere.</a:t>
            </a: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b="1"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4</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8683164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r>
              <a:rPr lang="en-US" b="1" u="sng" dirty="0">
                <a:latin typeface="Cambria" panose="02040503050406030204" pitchFamily="18" charset="0"/>
                <a:ea typeface="Cambria" panose="02040503050406030204" pitchFamily="18" charset="0"/>
              </a:rPr>
              <a:t>PROCESS:</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953465" y="958235"/>
            <a:ext cx="10058400" cy="4356563"/>
          </a:xfrm>
        </p:spPr>
        <p:txBody>
          <a:bodyPr anchor="t">
            <a:normAutofit/>
          </a:bodyPr>
          <a:lstStyle/>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b="1"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5</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
        <p:nvSpPr>
          <p:cNvPr id="3" name="Flowchart: Connector 2">
            <a:extLst>
              <a:ext uri="{FF2B5EF4-FFF2-40B4-BE49-F238E27FC236}">
                <a16:creationId xmlns:a16="http://schemas.microsoft.com/office/drawing/2014/main" id="{C539457D-E7EC-493E-A48C-FAAD9DA6DDBC}"/>
              </a:ext>
            </a:extLst>
          </p:cNvPr>
          <p:cNvSpPr/>
          <p:nvPr/>
        </p:nvSpPr>
        <p:spPr>
          <a:xfrm>
            <a:off x="962020" y="1543202"/>
            <a:ext cx="2200631" cy="908861"/>
          </a:xfrm>
          <a:prstGeom prst="flowChartConnector">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IN" dirty="0">
                <a:solidFill>
                  <a:srgbClr val="116020"/>
                </a:solidFill>
                <a:sym typeface="Calibri"/>
              </a:rPr>
              <a:t>Data Exploration</a:t>
            </a:r>
            <a:endParaRPr kumimoji="0" lang="en-US" sz="1800" b="0" i="0" u="none" strike="noStrike" cap="none" spc="0" normalizeH="0" baseline="0" dirty="0">
              <a:ln>
                <a:noFill/>
              </a:ln>
              <a:solidFill>
                <a:srgbClr val="116020"/>
              </a:solidFill>
              <a:effectLst/>
              <a:uFillTx/>
              <a:latin typeface="+mn-lt"/>
              <a:ea typeface="+mn-ea"/>
              <a:cs typeface="+mn-cs"/>
              <a:sym typeface="Calibri"/>
            </a:endParaRPr>
          </a:p>
        </p:txBody>
      </p:sp>
      <p:sp>
        <p:nvSpPr>
          <p:cNvPr id="8" name="Flowchart: Connector 7">
            <a:extLst>
              <a:ext uri="{FF2B5EF4-FFF2-40B4-BE49-F238E27FC236}">
                <a16:creationId xmlns:a16="http://schemas.microsoft.com/office/drawing/2014/main" id="{398C4561-F7F1-4931-941D-10F8078FED53}"/>
              </a:ext>
            </a:extLst>
          </p:cNvPr>
          <p:cNvSpPr/>
          <p:nvPr/>
        </p:nvSpPr>
        <p:spPr>
          <a:xfrm>
            <a:off x="3162651" y="3398020"/>
            <a:ext cx="2449583" cy="908861"/>
          </a:xfrm>
          <a:prstGeom prst="flowChartConnector">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116020"/>
                </a:solidFill>
                <a:effectLst/>
                <a:uFillTx/>
                <a:latin typeface="+mn-lt"/>
                <a:ea typeface="+mn-ea"/>
                <a:cs typeface="+mn-cs"/>
                <a:sym typeface="Calibri"/>
              </a:rPr>
              <a:t>Natural Language Processing (NLP)</a:t>
            </a:r>
            <a:endParaRPr kumimoji="0" lang="en-US" sz="1800" b="0" i="0" u="none" strike="noStrike" cap="none" spc="0" normalizeH="0" baseline="0" dirty="0">
              <a:ln>
                <a:noFill/>
              </a:ln>
              <a:solidFill>
                <a:srgbClr val="116020"/>
              </a:solidFill>
              <a:effectLst/>
              <a:uFillTx/>
              <a:latin typeface="+mn-lt"/>
              <a:ea typeface="+mn-ea"/>
              <a:cs typeface="+mn-cs"/>
              <a:sym typeface="Calibri"/>
            </a:endParaRPr>
          </a:p>
        </p:txBody>
      </p:sp>
      <p:sp>
        <p:nvSpPr>
          <p:cNvPr id="9" name="Flowchart: Connector 8">
            <a:extLst>
              <a:ext uri="{FF2B5EF4-FFF2-40B4-BE49-F238E27FC236}">
                <a16:creationId xmlns:a16="http://schemas.microsoft.com/office/drawing/2014/main" id="{CFEFA84A-FCB1-46B0-BB4C-F0DD030C10D7}"/>
              </a:ext>
            </a:extLst>
          </p:cNvPr>
          <p:cNvSpPr/>
          <p:nvPr/>
        </p:nvSpPr>
        <p:spPr>
          <a:xfrm>
            <a:off x="6129558" y="1543202"/>
            <a:ext cx="2116820" cy="908861"/>
          </a:xfrm>
          <a:prstGeom prst="flowChartConnector">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116020"/>
                </a:solidFill>
                <a:effectLst/>
                <a:uFillTx/>
                <a:latin typeface="+mn-lt"/>
                <a:ea typeface="+mn-ea"/>
                <a:cs typeface="+mn-cs"/>
                <a:sym typeface="Calibri"/>
              </a:rPr>
              <a:t>Model Building</a:t>
            </a:r>
            <a:endParaRPr kumimoji="0" lang="en-US" sz="1800" b="0" i="0" u="none" strike="noStrike" cap="none" spc="0" normalizeH="0" baseline="0" dirty="0">
              <a:ln>
                <a:noFill/>
              </a:ln>
              <a:solidFill>
                <a:srgbClr val="116020"/>
              </a:solidFill>
              <a:effectLst/>
              <a:uFillTx/>
              <a:latin typeface="+mn-lt"/>
              <a:ea typeface="+mn-ea"/>
              <a:cs typeface="+mn-cs"/>
              <a:sym typeface="Calibri"/>
            </a:endParaRPr>
          </a:p>
        </p:txBody>
      </p:sp>
      <p:sp>
        <p:nvSpPr>
          <p:cNvPr id="10" name="Flowchart: Connector 9">
            <a:extLst>
              <a:ext uri="{FF2B5EF4-FFF2-40B4-BE49-F238E27FC236}">
                <a16:creationId xmlns:a16="http://schemas.microsoft.com/office/drawing/2014/main" id="{E263B74F-E6E2-4128-9168-533A6232FBD2}"/>
              </a:ext>
            </a:extLst>
          </p:cNvPr>
          <p:cNvSpPr/>
          <p:nvPr/>
        </p:nvSpPr>
        <p:spPr>
          <a:xfrm>
            <a:off x="8246378" y="3398019"/>
            <a:ext cx="2274812" cy="908861"/>
          </a:xfrm>
          <a:prstGeom prst="flowChartConnector">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116020"/>
                </a:solidFill>
                <a:effectLst/>
                <a:uFillTx/>
                <a:latin typeface="+mn-lt"/>
                <a:ea typeface="+mn-ea"/>
                <a:cs typeface="+mn-cs"/>
                <a:sym typeface="Calibri"/>
              </a:rPr>
              <a:t>Evaluating Results</a:t>
            </a:r>
            <a:endParaRPr kumimoji="0" lang="en-US" sz="1800" b="0" i="0" u="none" strike="noStrike" cap="none" spc="0" normalizeH="0" baseline="0" dirty="0">
              <a:ln>
                <a:noFill/>
              </a:ln>
              <a:solidFill>
                <a:srgbClr val="116020"/>
              </a:solidFill>
              <a:effectLst/>
              <a:uFillTx/>
              <a:latin typeface="+mn-lt"/>
              <a:ea typeface="+mn-ea"/>
              <a:cs typeface="+mn-cs"/>
              <a:sym typeface="Calibri"/>
            </a:endParaRPr>
          </a:p>
        </p:txBody>
      </p:sp>
      <p:sp>
        <p:nvSpPr>
          <p:cNvPr id="6" name="Arrow: Down 5">
            <a:extLst>
              <a:ext uri="{FF2B5EF4-FFF2-40B4-BE49-F238E27FC236}">
                <a16:creationId xmlns:a16="http://schemas.microsoft.com/office/drawing/2014/main" id="{F4C063A6-67B7-405B-B366-4D4D8DE3E8BE}"/>
              </a:ext>
            </a:extLst>
          </p:cNvPr>
          <p:cNvSpPr/>
          <p:nvPr/>
        </p:nvSpPr>
        <p:spPr>
          <a:xfrm rot="18439859">
            <a:off x="3189337" y="2175742"/>
            <a:ext cx="209726" cy="1512000"/>
          </a:xfrm>
          <a:prstGeom prst="downArrow">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sp>
        <p:nvSpPr>
          <p:cNvPr id="12" name="Arrow: Down 11">
            <a:extLst>
              <a:ext uri="{FF2B5EF4-FFF2-40B4-BE49-F238E27FC236}">
                <a16:creationId xmlns:a16="http://schemas.microsoft.com/office/drawing/2014/main" id="{3EC3CDBD-0EC7-4E73-97C7-E2C8267F887A}"/>
              </a:ext>
            </a:extLst>
          </p:cNvPr>
          <p:cNvSpPr/>
          <p:nvPr/>
        </p:nvSpPr>
        <p:spPr>
          <a:xfrm rot="13198293">
            <a:off x="5691932" y="2137964"/>
            <a:ext cx="209726" cy="1512000"/>
          </a:xfrm>
          <a:prstGeom prst="downArrow">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sp>
        <p:nvSpPr>
          <p:cNvPr id="13" name="Arrow: Down 12">
            <a:extLst>
              <a:ext uri="{FF2B5EF4-FFF2-40B4-BE49-F238E27FC236}">
                <a16:creationId xmlns:a16="http://schemas.microsoft.com/office/drawing/2014/main" id="{3EBF736D-F8E2-4098-BC9A-E248D049635F}"/>
              </a:ext>
            </a:extLst>
          </p:cNvPr>
          <p:cNvSpPr/>
          <p:nvPr/>
        </p:nvSpPr>
        <p:spPr>
          <a:xfrm rot="18781693">
            <a:off x="8582479" y="2052993"/>
            <a:ext cx="209726" cy="1512000"/>
          </a:xfrm>
          <a:prstGeom prst="downArrow">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spTree>
    <p:extLst>
      <p:ext uri="{BB962C8B-B14F-4D97-AF65-F5344CB8AC3E}">
        <p14:creationId xmlns:p14="http://schemas.microsoft.com/office/powerpoint/2010/main" val="37261596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r>
              <a:rPr lang="en-US" b="1" u="sng" dirty="0">
                <a:latin typeface="Cambria" panose="02040503050406030204" pitchFamily="18" charset="0"/>
                <a:ea typeface="Cambria" panose="02040503050406030204" pitchFamily="18" charset="0"/>
              </a:rPr>
              <a:t>DATA DESCRIPTION :</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504844" y="1300293"/>
            <a:ext cx="11236450" cy="5068601"/>
          </a:xfrm>
        </p:spPr>
        <p:txBody>
          <a:bodyPr anchor="t">
            <a:noAutofit/>
          </a:bodyPr>
          <a:lstStyle/>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An </a:t>
            </a:r>
            <a:r>
              <a:rPr lang="en-US" sz="2000" b="1" dirty="0">
                <a:latin typeface="Cambria" panose="02040503050406030204" pitchFamily="18" charset="0"/>
                <a:ea typeface="Cambria" panose="02040503050406030204" pitchFamily="18" charset="0"/>
              </a:rPr>
              <a:t>insincere problem </a:t>
            </a:r>
            <a:r>
              <a:rPr lang="en-US" sz="2000" dirty="0">
                <a:latin typeface="Cambria" panose="02040503050406030204" pitchFamily="18" charset="0"/>
                <a:ea typeface="Cambria" panose="02040503050406030204" pitchFamily="18" charset="0"/>
              </a:rPr>
              <a:t>is defined as a question that is intended to be a statement rather than a useful answer. Some features that indicate the problem of insincere:</a:t>
            </a:r>
          </a:p>
          <a:p>
            <a:pPr marL="342900"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Having a non-neutral tone: </a:t>
            </a:r>
          </a:p>
          <a:p>
            <a:pPr algn="just"/>
            <a:r>
              <a:rPr lang="en-US" sz="2000" dirty="0">
                <a:latin typeface="Cambria" panose="02040503050406030204" pitchFamily="18" charset="0"/>
                <a:ea typeface="Cambria" panose="02040503050406030204" pitchFamily="18" charset="0"/>
              </a:rPr>
              <a:t>	- Having an exaggerated tone to underscore a point about a group of people.</a:t>
            </a:r>
          </a:p>
          <a:p>
            <a:pPr algn="just"/>
            <a:r>
              <a:rPr lang="en-US" sz="2000" dirty="0">
                <a:latin typeface="Cambria" panose="02040503050406030204" pitchFamily="18" charset="0"/>
                <a:ea typeface="Cambria" panose="02040503050406030204" pitchFamily="18" charset="0"/>
              </a:rPr>
              <a:t>	- Are rhetorical and meant to imply a statement about a group of people.</a:t>
            </a:r>
          </a:p>
          <a:p>
            <a:pPr marL="342900"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Are disparaging or inflammatory:	</a:t>
            </a:r>
          </a:p>
          <a:p>
            <a:pPr algn="just"/>
            <a:r>
              <a:rPr lang="en-US" sz="2000" dirty="0">
                <a:latin typeface="Cambria" panose="02040503050406030204" pitchFamily="18" charset="0"/>
                <a:ea typeface="Cambria" panose="02040503050406030204" pitchFamily="18" charset="0"/>
              </a:rPr>
              <a:t>	- Suggest a discriminatory idea against a protected class of people, or seeks confirmation of 	a stereotype.</a:t>
            </a:r>
          </a:p>
          <a:p>
            <a:pPr algn="just"/>
            <a:r>
              <a:rPr lang="en-US" sz="2000" dirty="0">
                <a:latin typeface="Cambria" panose="02040503050406030204" pitchFamily="18" charset="0"/>
                <a:ea typeface="Cambria" panose="02040503050406030204" pitchFamily="18" charset="0"/>
              </a:rPr>
              <a:t>	- Make disparaging attacks/insults against a specific person or group of people.</a:t>
            </a:r>
          </a:p>
          <a:p>
            <a:pPr algn="just"/>
            <a:r>
              <a:rPr lang="en-US" sz="2000" dirty="0">
                <a:latin typeface="Cambria" panose="02040503050406030204" pitchFamily="18" charset="0"/>
                <a:ea typeface="Cambria" panose="02040503050406030204" pitchFamily="18" charset="0"/>
              </a:rPr>
              <a:t>	- Are based on an outlandish premise about a group of people.</a:t>
            </a:r>
          </a:p>
          <a:p>
            <a:pPr algn="just"/>
            <a:r>
              <a:rPr lang="en-US" sz="2000" dirty="0">
                <a:latin typeface="Cambria" panose="02040503050406030204" pitchFamily="18" charset="0"/>
                <a:ea typeface="Cambria" panose="02040503050406030204" pitchFamily="18" charset="0"/>
              </a:rPr>
              <a:t>	- Are Disparaging against a characteristic that is not fixable and not measurable.</a:t>
            </a:r>
          </a:p>
          <a:p>
            <a:pPr marL="342900" indent="-342900" algn="just">
              <a:buFont typeface="Wingdings" panose="05000000000000000000" pitchFamily="2" charset="2"/>
              <a:buChar char="q"/>
            </a:pPr>
            <a:r>
              <a:rPr lang="en-US" sz="2000" dirty="0">
                <a:latin typeface="Cambria" panose="02040503050406030204" pitchFamily="18" charset="0"/>
                <a:ea typeface="Cambria" panose="02040503050406030204" pitchFamily="18" charset="0"/>
              </a:rPr>
              <a:t>Aren’t grounded in reality:</a:t>
            </a:r>
          </a:p>
          <a:p>
            <a:pPr lvl="1" indent="0" algn="just"/>
            <a:r>
              <a:rPr lang="en-US" sz="2000" dirty="0">
                <a:latin typeface="Cambria" panose="02040503050406030204" pitchFamily="18" charset="0"/>
                <a:ea typeface="Cambria" panose="02040503050406030204" pitchFamily="18" charset="0"/>
              </a:rPr>
              <a:t>	- Based on false information, or contains absurd assumptions.</a:t>
            </a:r>
          </a:p>
          <a:p>
            <a:pPr lvl="1" indent="0" algn="just"/>
            <a:r>
              <a:rPr lang="en-US" sz="2000" dirty="0">
                <a:latin typeface="Cambria" panose="02040503050406030204" pitchFamily="18" charset="0"/>
                <a:ea typeface="Cambria" panose="02040503050406030204" pitchFamily="18" charset="0"/>
              </a:rPr>
              <a:t>	- Using sexual content (incest, bestiality, pedophilia) for shock value, and not to seek genuine answers.</a:t>
            </a: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6</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6966440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r>
              <a:rPr lang="en-US" b="1" u="sng" dirty="0">
                <a:latin typeface="Cambria" panose="02040503050406030204" pitchFamily="18" charset="0"/>
                <a:ea typeface="Cambria" panose="02040503050406030204" pitchFamily="18" charset="0"/>
              </a:rPr>
              <a:t>DATA DESCRIPTION :</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477775" y="1098957"/>
            <a:ext cx="11236450" cy="5068601"/>
          </a:xfrm>
        </p:spPr>
        <p:txBody>
          <a:bodyPr anchor="t">
            <a:noAutofit/>
          </a:bodyPr>
          <a:lstStyle/>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Examples: 	(1) Why do Chinese hate Donald Trump?</a:t>
            </a:r>
          </a:p>
          <a:p>
            <a:pPr algn="just"/>
            <a:r>
              <a:rPr lang="en-US" sz="2000" dirty="0">
                <a:latin typeface="Cambria" panose="02040503050406030204" pitchFamily="18" charset="0"/>
                <a:ea typeface="Cambria" panose="02040503050406030204" pitchFamily="18" charset="0"/>
              </a:rPr>
              <a:t>		(2) Do Americans that travel to Iran have a mental illness?</a:t>
            </a:r>
          </a:p>
          <a:p>
            <a:pPr algn="just"/>
            <a:r>
              <a:rPr lang="en-US" sz="2000" dirty="0">
                <a:latin typeface="Cambria" panose="02040503050406030204" pitchFamily="18" charset="0"/>
                <a:ea typeface="Cambria" panose="02040503050406030204" pitchFamily="18" charset="0"/>
              </a:rPr>
              <a:t>		(3) Why is Quora so stupid?</a:t>
            </a:r>
          </a:p>
          <a:p>
            <a:pPr algn="just"/>
            <a:r>
              <a:rPr lang="en-US" sz="2000" dirty="0">
                <a:latin typeface="Cambria" panose="02040503050406030204" pitchFamily="18" charset="0"/>
                <a:ea typeface="Cambria" panose="02040503050406030204" pitchFamily="18" charset="0"/>
              </a:rPr>
              <a:t>		(4) Why are religious people so rude?</a:t>
            </a:r>
          </a:p>
          <a:p>
            <a:pPr algn="just"/>
            <a:r>
              <a:rPr lang="en-US" sz="2000" dirty="0">
                <a:latin typeface="Cambria" panose="02040503050406030204" pitchFamily="18" charset="0"/>
                <a:ea typeface="Cambria" panose="02040503050406030204" pitchFamily="18" charset="0"/>
              </a:rPr>
              <a:t>		(5) Why will Brian leave me?</a:t>
            </a:r>
          </a:p>
          <a:p>
            <a:pPr algn="just"/>
            <a:r>
              <a:rPr lang="en-US" sz="2000" dirty="0">
                <a:latin typeface="Cambria" panose="02040503050406030204" pitchFamily="18" charset="0"/>
                <a:ea typeface="Cambria" panose="02040503050406030204" pitchFamily="18" charset="0"/>
              </a:rPr>
              <a:t>		(6) Why are Germans still allowed to have their own country?</a:t>
            </a:r>
          </a:p>
          <a:p>
            <a:pPr algn="just"/>
            <a:r>
              <a:rPr lang="en-US" sz="2000" dirty="0">
                <a:latin typeface="Cambria" panose="02040503050406030204" pitchFamily="18" charset="0"/>
                <a:ea typeface="Cambria" panose="02040503050406030204" pitchFamily="18" charset="0"/>
              </a:rPr>
              <a:t>		(7) </a:t>
            </a:r>
            <a:r>
              <a:rPr lang="en-US" sz="2000" dirty="0" err="1">
                <a:latin typeface="Cambria" panose="02040503050406030204" pitchFamily="18" charset="0"/>
                <a:ea typeface="Cambria" panose="02040503050406030204" pitchFamily="18" charset="0"/>
              </a:rPr>
              <a:t>AreÂ</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JatÂ</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andÂ</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GujjarÂ</a:t>
            </a:r>
            <a:r>
              <a:rPr lang="en-US" sz="2000" dirty="0">
                <a:latin typeface="Cambria" panose="02040503050406030204" pitchFamily="18" charset="0"/>
                <a:ea typeface="Cambria" panose="02040503050406030204" pitchFamily="18" charset="0"/>
              </a:rPr>
              <a:t> girls beautiful?</a:t>
            </a:r>
          </a:p>
          <a:p>
            <a:pPr algn="just"/>
            <a:r>
              <a:rPr lang="en-US" sz="2000" dirty="0">
                <a:latin typeface="Cambria" panose="02040503050406030204" pitchFamily="18" charset="0"/>
                <a:ea typeface="Cambria" panose="02040503050406030204" pitchFamily="18" charset="0"/>
              </a:rPr>
              <a:t>		(8) Why is Jinping the biggest serial religion murderer and rapist leader of the world 		after Mao?</a:t>
            </a:r>
          </a:p>
          <a:p>
            <a:pPr algn="just"/>
            <a:r>
              <a:rPr lang="en-US" sz="2000" dirty="0">
                <a:latin typeface="Cambria" panose="02040503050406030204" pitchFamily="18" charset="0"/>
                <a:ea typeface="Cambria" panose="02040503050406030204" pitchFamily="18" charset="0"/>
              </a:rPr>
              <a:t>		(9) What is the best way to propose a girl without annoying her?</a:t>
            </a:r>
          </a:p>
          <a:p>
            <a:pPr algn="just"/>
            <a:r>
              <a:rPr lang="en-US" sz="2000" dirty="0">
                <a:latin typeface="Cambria" panose="02040503050406030204" pitchFamily="18" charset="0"/>
                <a:ea typeface="Cambria" panose="02040503050406030204" pitchFamily="18" charset="0"/>
              </a:rPr>
              <a:t>		(10) What are some best college for aircraft propulsion(M.S)?</a:t>
            </a:r>
          </a:p>
          <a:p>
            <a:pPr algn="just"/>
            <a:endParaRPr lang="en-US" sz="2000"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Basically, any question who’s intent is to anger, offend or inflame and no information can be gained from such questions need to be excluded from Quora’s platform.</a:t>
            </a: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7</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5467571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489104"/>
            <a:ext cx="9136789" cy="671805"/>
          </a:xfrm>
        </p:spPr>
        <p:txBody>
          <a:bodyPr>
            <a:noAutofit/>
          </a:bodyPr>
          <a:lstStyle/>
          <a:p>
            <a:r>
              <a:rPr lang="en-US" b="1" u="sng" dirty="0">
                <a:latin typeface="Cambria" panose="02040503050406030204" pitchFamily="18" charset="0"/>
                <a:ea typeface="Cambria" panose="02040503050406030204" pitchFamily="18" charset="0"/>
              </a:rPr>
              <a:t>DATA DESCRIPTION (Continued) :</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5" name="Text Placeholder 4">
            <a:extLst>
              <a:ext uri="{FF2B5EF4-FFF2-40B4-BE49-F238E27FC236}">
                <a16:creationId xmlns:a16="http://schemas.microsoft.com/office/drawing/2014/main" id="{C28C08F6-66BD-43E9-8B75-EDACE65BF210}"/>
              </a:ext>
            </a:extLst>
          </p:cNvPr>
          <p:cNvSpPr>
            <a:spLocks noGrp="1"/>
          </p:cNvSpPr>
          <p:nvPr>
            <p:ph type="body" sz="half" idx="1"/>
          </p:nvPr>
        </p:nvSpPr>
        <p:spPr>
          <a:xfrm>
            <a:off x="594804" y="1056443"/>
            <a:ext cx="10795246" cy="5312452"/>
          </a:xfrm>
        </p:spPr>
        <p:txBody>
          <a:bodyPr anchor="t">
            <a:noAutofit/>
          </a:bodyPr>
          <a:lstStyle/>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The training data includes the question that was asked, and whether it was identified as insincere (target=1). The ground-truth tag contains some noise: they are not guaranteed to be perfect. </a:t>
            </a: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Quora Train dataset shape:  (1306122, 3), Quora Test dataset shape:  (375806, 2)</a:t>
            </a: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algn="just"/>
            <a:r>
              <a:rPr lang="en-US" sz="2000" b="1" u="sng" dirty="0">
                <a:latin typeface="Cambria" panose="02040503050406030204" pitchFamily="18" charset="0"/>
                <a:ea typeface="Cambria" panose="02040503050406030204" pitchFamily="18" charset="0"/>
              </a:rPr>
              <a:t>DATA FIELDS: </a:t>
            </a:r>
          </a:p>
          <a:p>
            <a:pPr algn="just"/>
            <a:endParaRPr lang="en-US" sz="2000" b="1" u="sng"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en-US" sz="2000" dirty="0" err="1">
                <a:latin typeface="Cambria" panose="02040503050406030204" pitchFamily="18" charset="0"/>
                <a:ea typeface="Cambria" panose="02040503050406030204" pitchFamily="18" charset="0"/>
              </a:rPr>
              <a:t>Qid</a:t>
            </a:r>
            <a:r>
              <a:rPr lang="en-US" sz="2000" dirty="0">
                <a:latin typeface="Cambria" panose="02040503050406030204" pitchFamily="18" charset="0"/>
                <a:ea typeface="Cambria" panose="02040503050406030204" pitchFamily="18" charset="0"/>
              </a:rPr>
              <a:t> - unique question identifier</a:t>
            </a:r>
          </a:p>
          <a:p>
            <a:pPr marL="342900" indent="-342900" algn="just">
              <a:buFont typeface="Wingdings" panose="05000000000000000000" pitchFamily="2" charset="2"/>
              <a:buChar char="Ø"/>
            </a:pPr>
            <a:r>
              <a:rPr lang="en-US" sz="2000" dirty="0" err="1">
                <a:latin typeface="Cambria" panose="02040503050406030204" pitchFamily="18" charset="0"/>
                <a:ea typeface="Cambria" panose="02040503050406030204" pitchFamily="18" charset="0"/>
              </a:rPr>
              <a:t>Question_text</a:t>
            </a:r>
            <a:r>
              <a:rPr lang="en-US" sz="2000" dirty="0">
                <a:latin typeface="Cambria" panose="02040503050406030204" pitchFamily="18" charset="0"/>
                <a:ea typeface="Cambria" panose="02040503050406030204" pitchFamily="18" charset="0"/>
              </a:rPr>
              <a:t> - Quora question text</a:t>
            </a: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rPr>
              <a:t>Target - the value of the question labeled "insincere" is 1, otherwise 0</a:t>
            </a:r>
          </a:p>
          <a:p>
            <a:pPr marL="342900" indent="-342900"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r>
              <a:rPr lang="en-US" sz="2000" b="1" u="sng" dirty="0">
                <a:latin typeface="Cambria" panose="02040503050406030204" pitchFamily="18" charset="0"/>
                <a:ea typeface="Cambria" panose="02040503050406030204" pitchFamily="18" charset="0"/>
              </a:rPr>
              <a:t>EMBEDDINGS:</a:t>
            </a:r>
          </a:p>
          <a:p>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GoogleNews-vectors-negative300</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glove.840B.300d</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Paragram_300_sl999</a:t>
            </a:r>
          </a:p>
          <a:p>
            <a:pPr marL="342900" indent="-342900">
              <a:buFont typeface="Wingdings" panose="05000000000000000000" pitchFamily="2" charset="2"/>
              <a:buChar char="Ø"/>
            </a:pPr>
            <a:r>
              <a:rPr lang="en-US" sz="2000" dirty="0">
                <a:latin typeface="Cambria" panose="02040503050406030204" pitchFamily="18" charset="0"/>
                <a:ea typeface="Cambria" panose="02040503050406030204" pitchFamily="18" charset="0"/>
              </a:rPr>
              <a:t>wiki-news-300d-1M</a:t>
            </a:r>
            <a:endParaRPr lang="en-US" sz="2000" b="1" dirty="0">
              <a:latin typeface="Cambria" panose="02040503050406030204" pitchFamily="18" charset="0"/>
              <a:ea typeface="Cambria" panose="02040503050406030204" pitchFamily="18"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8</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1679394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25" name="object 89"/>
          <p:cNvSpPr txBox="1"/>
          <p:nvPr/>
        </p:nvSpPr>
        <p:spPr>
          <a:xfrm>
            <a:off x="4968366" y="6571253"/>
            <a:ext cx="2256155" cy="16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12700" algn="l" defTabSz="914400" rtl="0" eaLnBrk="1" fontAlgn="auto" latinLnBrk="0" hangingPunct="0">
              <a:lnSpc>
                <a:spcPts val="1300"/>
              </a:lnSpc>
              <a:spcBef>
                <a:spcPts val="0"/>
              </a:spcBef>
              <a:spcAft>
                <a:spcPts val="0"/>
              </a:spcAft>
              <a:buClrTx/>
              <a:buSzTx/>
              <a:buFontTx/>
              <a:buNone/>
              <a:tabLst/>
              <a:defRPr sz="1200" spc="-5">
                <a:solidFill>
                  <a:srgbClr val="FFFFFF"/>
                </a:solidFill>
                <a:latin typeface="Arial"/>
                <a:ea typeface="Arial"/>
                <a:cs typeface="Arial"/>
                <a:sym typeface="Arial"/>
              </a:defRPr>
            </a:pPr>
            <a:r>
              <a:rPr kumimoji="0" sz="1200" b="0" i="0" u="none" strike="noStrike" kern="0" cap="none" spc="-5" normalizeH="0" baseline="0" noProof="0" dirty="0">
                <a:ln>
                  <a:noFill/>
                </a:ln>
                <a:solidFill>
                  <a:srgbClr val="FFFFFF"/>
                </a:solidFill>
                <a:effectLst/>
                <a:uLnTx/>
                <a:uFillTx/>
                <a:latin typeface="Arial"/>
                <a:cs typeface="Arial"/>
                <a:sym typeface="Arial"/>
              </a:rPr>
              <a:t>GEORGE MASON</a:t>
            </a:r>
            <a:r>
              <a:rPr kumimoji="0" sz="1200" b="0" i="0" u="none" strike="noStrike" kern="0" cap="none" spc="-15" normalizeH="0" baseline="0" noProof="0" dirty="0">
                <a:ln>
                  <a:noFill/>
                </a:ln>
                <a:solidFill>
                  <a:srgbClr val="FFFFFF"/>
                </a:solidFill>
                <a:effectLst/>
                <a:uLnTx/>
                <a:uFillTx/>
                <a:latin typeface="Arial"/>
                <a:cs typeface="Arial"/>
                <a:sym typeface="Arial"/>
              </a:rPr>
              <a:t> </a:t>
            </a:r>
            <a:r>
              <a:rPr kumimoji="0" sz="1200" b="0" i="0" u="none" strike="noStrike" kern="0" cap="none" spc="-5" normalizeH="0" baseline="0" noProof="0" dirty="0">
                <a:ln>
                  <a:noFill/>
                </a:ln>
                <a:solidFill>
                  <a:srgbClr val="FFFFFF"/>
                </a:solidFill>
                <a:effectLst/>
                <a:uLnTx/>
                <a:uFillTx/>
                <a:latin typeface="Arial"/>
                <a:cs typeface="Arial"/>
                <a:sym typeface="Arial"/>
              </a:rPr>
              <a:t>UNIVERSITY</a:t>
            </a:r>
          </a:p>
        </p:txBody>
      </p:sp>
      <p:sp>
        <p:nvSpPr>
          <p:cNvPr id="4" name="Title 3">
            <a:extLst>
              <a:ext uri="{FF2B5EF4-FFF2-40B4-BE49-F238E27FC236}">
                <a16:creationId xmlns:a16="http://schemas.microsoft.com/office/drawing/2014/main" id="{6532305A-A6B3-4938-8A41-2C6400F47784}"/>
              </a:ext>
            </a:extLst>
          </p:cNvPr>
          <p:cNvSpPr>
            <a:spLocks noGrp="1"/>
          </p:cNvSpPr>
          <p:nvPr>
            <p:ph type="title"/>
          </p:nvPr>
        </p:nvSpPr>
        <p:spPr>
          <a:xfrm>
            <a:off x="504844" y="251671"/>
            <a:ext cx="9136789" cy="427838"/>
          </a:xfrm>
        </p:spPr>
        <p:txBody>
          <a:bodyPr>
            <a:noAutofit/>
          </a:bodyPr>
          <a:lstStyle/>
          <a:p>
            <a:r>
              <a:rPr lang="en-US" b="1" u="sng" dirty="0">
                <a:latin typeface="Cambria" panose="02040503050406030204" pitchFamily="18" charset="0"/>
                <a:ea typeface="Cambria" panose="02040503050406030204" pitchFamily="18" charset="0"/>
              </a:rPr>
              <a:t>DATA DESCRIPTION (Continued) :</a:t>
            </a:r>
            <a:br>
              <a:rPr lang="en-US" sz="3200" b="1" u="sng" dirty="0">
                <a:latin typeface="Cambria" panose="02040503050406030204" pitchFamily="18" charset="0"/>
                <a:ea typeface="Cambria" panose="02040503050406030204" pitchFamily="18" charset="0"/>
              </a:rPr>
            </a:br>
            <a:endParaRPr lang="en-US" sz="3200" b="1" dirty="0">
              <a:solidFill>
                <a:schemeClr val="tx1">
                  <a:lumMod val="75000"/>
                </a:schemeClr>
              </a:solidFill>
              <a:latin typeface="Cambria" panose="02040503050406030204" pitchFamily="18" charset="0"/>
              <a:ea typeface="Cambria" panose="02040503050406030204" pitchFamily="18" charset="0"/>
              <a:cs typeface="Calibri Light" panose="020F0302020204030204" pitchFamily="34" charset="0"/>
            </a:endParaRPr>
          </a:p>
        </p:txBody>
      </p:sp>
      <p:sp>
        <p:nvSpPr>
          <p:cNvPr id="926" name="object 90"/>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lIns="0" tIns="0" rIns="0" bIns="0"/>
          <a:lstStyle>
            <a:lvl1pPr indent="24765">
              <a:lnSpc>
                <a:spcPts val="1300"/>
              </a:lnSpc>
              <a:defRPr sz="1200" spc="-5">
                <a:solidFill>
                  <a:srgbClr val="FFFFFF"/>
                </a:solidFill>
              </a:defRPr>
            </a:lvl1pPr>
          </a:lstStyle>
          <a:p>
            <a:pPr marL="0" marR="0" lvl="0" indent="24765" algn="l" defTabSz="914400" rtl="0" eaLnBrk="1" fontAlgn="auto" latinLnBrk="0" hangingPunct="0">
              <a:lnSpc>
                <a:spcPts val="1300"/>
              </a:lnSpc>
              <a:spcBef>
                <a:spcPts val="0"/>
              </a:spcBef>
              <a:spcAft>
                <a:spcPts val="0"/>
              </a:spcAft>
              <a:buClrTx/>
              <a:buSzTx/>
              <a:buFontTx/>
              <a:buNone/>
              <a:tabLst/>
              <a:defRPr/>
            </a:pPr>
            <a:fld id="{86CB4B4D-7CA3-9044-876B-883B54F8677D}" type="slidenum">
              <a:rPr kumimoji="0" sz="1200" b="0" i="0" u="none" strike="noStrike" kern="0" cap="none" spc="-5" normalizeH="0" baseline="0" noProof="0">
                <a:ln>
                  <a:noFill/>
                </a:ln>
                <a:solidFill>
                  <a:srgbClr val="FFFFFF"/>
                </a:solidFill>
                <a:effectLst/>
                <a:uLnTx/>
                <a:uFillTx/>
                <a:latin typeface="Arial"/>
                <a:cs typeface="Arial"/>
                <a:sym typeface="Arial"/>
              </a:rPr>
              <a:pPr marL="0" marR="0" lvl="0" indent="24765" algn="l" defTabSz="914400" rtl="0" eaLnBrk="1" fontAlgn="auto" latinLnBrk="0" hangingPunct="0">
                <a:lnSpc>
                  <a:spcPts val="1300"/>
                </a:lnSpc>
                <a:spcBef>
                  <a:spcPts val="0"/>
                </a:spcBef>
                <a:spcAft>
                  <a:spcPts val="0"/>
                </a:spcAft>
                <a:buClrTx/>
                <a:buSzTx/>
                <a:buFontTx/>
                <a:buNone/>
                <a:tabLst/>
                <a:defRPr/>
              </a:pPr>
              <a:t>9</a:t>
            </a:fld>
            <a:endParaRPr kumimoji="0" sz="1200" b="0" i="0" u="none" strike="noStrike" kern="0" cap="none" spc="-5" normalizeH="0" baseline="0" noProof="0" dirty="0">
              <a:ln>
                <a:noFill/>
              </a:ln>
              <a:solidFill>
                <a:srgbClr val="FFFFFF"/>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B601AFA4-6C84-447F-807D-F830A43BCAE0}"/>
              </a:ext>
            </a:extLst>
          </p:cNvPr>
          <p:cNvPicPr>
            <a:picLocks noChangeAspect="1"/>
          </p:cNvPicPr>
          <p:nvPr/>
        </p:nvPicPr>
        <p:blipFill>
          <a:blip r:embed="rId2"/>
          <a:stretch>
            <a:fillRect/>
          </a:stretch>
        </p:blipFill>
        <p:spPr>
          <a:xfrm>
            <a:off x="999795" y="679509"/>
            <a:ext cx="4645996" cy="5559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D17C4523-24CB-4014-8389-07885F68CCA6}"/>
              </a:ext>
            </a:extLst>
          </p:cNvPr>
          <p:cNvPicPr>
            <a:picLocks noChangeAspect="1"/>
          </p:cNvPicPr>
          <p:nvPr/>
        </p:nvPicPr>
        <p:blipFill>
          <a:blip r:embed="rId3"/>
          <a:stretch>
            <a:fillRect/>
          </a:stretch>
        </p:blipFill>
        <p:spPr>
          <a:xfrm>
            <a:off x="6458893" y="679509"/>
            <a:ext cx="3415692" cy="5431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108692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onBrand.pxtx">
  <a:themeElements>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fontScheme name="MasonBrand.pxtx">
      <a:majorFont>
        <a:latin typeface="Helvetica"/>
        <a:ea typeface="Helvetica"/>
        <a:cs typeface="Helvetica"/>
      </a:majorFont>
      <a:minorFont>
        <a:latin typeface="Calibri"/>
        <a:ea typeface="Calibri"/>
        <a:cs typeface="Calibri"/>
      </a:minorFont>
    </a:fontScheme>
    <a:fmtScheme name="MasonBrand.pxtx">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38100" dir="5400000" rotWithShape="0">
              <a:srgbClr val="000000">
                <a:alpha val="40000"/>
              </a:srgbClr>
            </a:outerShdw>
          </a:effectLst>
        </a:effectStyle>
        <a:effectStyle>
          <a:effectLst>
            <a:outerShdw blurRad="63500" dist="38100" dir="5400000" rotWithShape="0">
              <a:srgbClr val="000000">
                <a:alpha val="40000"/>
              </a:srgbClr>
            </a:outerShdw>
          </a:effectLst>
        </a:effectStyle>
        <a:effectStyle>
          <a:effectLst>
            <a:outerShdw blurRad="63500" dist="381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2500" cap="flat">
          <a:solidFill>
            <a:schemeClr val="accent1"/>
          </a:solidFill>
          <a:prstDash val="solid"/>
          <a:round/>
        </a:ln>
        <a:effectLst>
          <a:outerShdw blurRad="63500" dist="38100" dir="5400000" rotWithShape="0">
            <a:srgbClr val="000000">
              <a:alpha val="4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2500" cap="flat">
          <a:solidFill>
            <a:schemeClr val="accent1"/>
          </a:solidFill>
          <a:prstDash val="solid"/>
          <a:round/>
        </a:ln>
        <a:effectLst>
          <a:outerShdw blurRad="63500" dist="381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951</TotalTime>
  <Words>1716</Words>
  <Application>Microsoft Office PowerPoint</Application>
  <PresentationFormat>Widescreen</PresentationFormat>
  <Paragraphs>257</Paragraphs>
  <Slides>27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Calibri Light</vt:lpstr>
      <vt:lpstr>Cambria</vt:lpstr>
      <vt:lpstr>Gill Sans MT</vt:lpstr>
      <vt:lpstr>Wingdings</vt:lpstr>
      <vt:lpstr>Office Theme</vt:lpstr>
      <vt:lpstr>MasonBrand.pxtx</vt:lpstr>
      <vt:lpstr>AIT 690-PROJECT PRESENTATION ON Quora INSINCERE QUESTIONS CLASSIFICATION</vt:lpstr>
      <vt:lpstr> </vt:lpstr>
      <vt:lpstr>INTRODUCTION: </vt:lpstr>
      <vt:lpstr>PROBLEM DESCRIPTION : </vt:lpstr>
      <vt:lpstr>PROCESS: </vt:lpstr>
      <vt:lpstr>DATA DESCRIPTION : </vt:lpstr>
      <vt:lpstr>DATA DESCRIPTION : </vt:lpstr>
      <vt:lpstr>DATA DESCRIPTION (Continued) : </vt:lpstr>
      <vt:lpstr>DATA DESCRIPTION (Continued) : </vt:lpstr>
      <vt:lpstr>EXPECTED DIFFICULTIES (SINCERE/INSINCERE DISTRIBUTION FOR TRAINING DATA): </vt:lpstr>
      <vt:lpstr>WORD CLOUD FOR SINCERE/INSINCERE QUESTIONS IN TRAIN DATASET: </vt:lpstr>
      <vt:lpstr>TOP 10 FREQUENT WORDS FROM SINCERE QUESTIONS WHEN DOING UNIGRAMS / BIGRAMS / TRIGRAMS: </vt:lpstr>
      <vt:lpstr>TOP 10 FREQUENT WORDS FROM INSINCERE QUESTIONS WHEN DOING UNIGRAMS / BIGRAMS / TRIGRAMS: </vt:lpstr>
      <vt:lpstr>PowerPoint Presentation</vt:lpstr>
      <vt:lpstr>BOXPLOT VISUALIZATIONS:</vt:lpstr>
      <vt:lpstr>Basic Terminology</vt:lpstr>
      <vt:lpstr>Baseline Model</vt:lpstr>
      <vt:lpstr>Examples where Baseline Model works well and not well</vt:lpstr>
      <vt:lpstr>Improvement over Baseline Model</vt:lpstr>
      <vt:lpstr>Examples where Logistic Regression Model with  TF/IDF works well and not well</vt:lpstr>
      <vt:lpstr>Naïve bayes modEL</vt:lpstr>
      <vt:lpstr>Example</vt:lpstr>
      <vt:lpstr>PowerPoint Presentation</vt:lpstr>
      <vt:lpstr>NBSVM Model </vt:lpstr>
      <vt:lpstr>OTHER Model </vt:lpstr>
      <vt:lpstr>FINAL Results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AIT 690-Paper PRESENTATION ON Simple SEMI-SUPERVISED POS Tagging</dc:title>
  <dc:creator>Jeyamurugan Krishnakumar</dc:creator>
  <cp:lastModifiedBy>Shreyans Singh</cp:lastModifiedBy>
  <cp:revision>105</cp:revision>
  <dcterms:created xsi:type="dcterms:W3CDTF">2019-03-05T14:11:02Z</dcterms:created>
  <dcterms:modified xsi:type="dcterms:W3CDTF">2019-04-30T18:36:48Z</dcterms:modified>
</cp:coreProperties>
</file>